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15" r:id="rId2"/>
    <p:sldId id="314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3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8000"/>
    <a:srgbClr val="0080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6" autoAdjust="0"/>
    <p:restoredTop sz="94660"/>
  </p:normalViewPr>
  <p:slideViewPr>
    <p:cSldViewPr>
      <p:cViewPr varScale="1">
        <p:scale>
          <a:sx n="110" d="100"/>
          <a:sy n="110" d="100"/>
        </p:scale>
        <p:origin x="-193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4ABDD6-84EA-411D-8DC2-6BDBDC34AC63}" type="doc">
      <dgm:prSet loTypeId="urn:microsoft.com/office/officeart/2005/8/layout/hList2#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077C48-8B30-483B-B58D-1FC5408CB350}">
      <dgm:prSet phldrT="[Text]"/>
      <dgm:spPr/>
      <dgm:t>
        <a:bodyPr/>
        <a:lstStyle/>
        <a:p>
          <a:r>
            <a:rPr lang="en-US" dirty="0" smtClean="0"/>
            <a:t>1-10</a:t>
          </a:r>
          <a:endParaRPr lang="en-US" dirty="0"/>
        </a:p>
      </dgm:t>
    </dgm:pt>
    <dgm:pt modelId="{C4903835-A4D8-428A-9206-5DDD0D30963A}" type="parTrans" cxnId="{E7CE335B-73E5-454F-B929-1B9D6E33230C}">
      <dgm:prSet/>
      <dgm:spPr/>
      <dgm:t>
        <a:bodyPr/>
        <a:lstStyle/>
        <a:p>
          <a:endParaRPr lang="en-US"/>
        </a:p>
      </dgm:t>
    </dgm:pt>
    <dgm:pt modelId="{E31C4CC2-C5F7-4D11-B976-EC22E916B346}" type="sibTrans" cxnId="{E7CE335B-73E5-454F-B929-1B9D6E33230C}">
      <dgm:prSet/>
      <dgm:spPr/>
      <dgm:t>
        <a:bodyPr/>
        <a:lstStyle/>
        <a:p>
          <a:endParaRPr lang="en-US"/>
        </a:p>
      </dgm:t>
    </dgm:pt>
    <dgm:pt modelId="{AE5FDAB4-BD58-4F21-98D7-7827C987C8BE}">
      <dgm:prSet phldrT="[Text]" custT="1"/>
      <dgm:spPr/>
      <dgm:t>
        <a:bodyPr/>
        <a:lstStyle/>
        <a:p>
          <a:endParaRPr lang="en-US" sz="2000" dirty="0"/>
        </a:p>
      </dgm:t>
    </dgm:pt>
    <dgm:pt modelId="{9D5D3FF7-8604-457C-9E13-EE1411776913}" type="parTrans" cxnId="{CCA4C5E6-B734-4DA4-AEFF-4FC4A9AD6DE9}">
      <dgm:prSet/>
      <dgm:spPr/>
      <dgm:t>
        <a:bodyPr/>
        <a:lstStyle/>
        <a:p>
          <a:endParaRPr lang="en-US"/>
        </a:p>
      </dgm:t>
    </dgm:pt>
    <dgm:pt modelId="{CEABD6A7-AAEC-4E17-BA50-A14D0C2C58A9}" type="sibTrans" cxnId="{CCA4C5E6-B734-4DA4-AEFF-4FC4A9AD6DE9}">
      <dgm:prSet/>
      <dgm:spPr/>
      <dgm:t>
        <a:bodyPr/>
        <a:lstStyle/>
        <a:p>
          <a:endParaRPr lang="en-US"/>
        </a:p>
      </dgm:t>
    </dgm:pt>
    <dgm:pt modelId="{E3757579-5857-48A8-B707-2B9FB7DD1261}">
      <dgm:prSet phldrT="[Text]"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eins</a:t>
          </a:r>
          <a:endParaRPr lang="en-US" sz="2000" dirty="0">
            <a:latin typeface="+mn-lt"/>
          </a:endParaRPr>
        </a:p>
      </dgm:t>
    </dgm:pt>
    <dgm:pt modelId="{B094A998-406D-40E4-882D-6A657BE30081}" type="parTrans" cxnId="{E5A2CBF6-54D5-472C-8A32-F5E327B3235D}">
      <dgm:prSet/>
      <dgm:spPr/>
      <dgm:t>
        <a:bodyPr/>
        <a:lstStyle/>
        <a:p>
          <a:endParaRPr lang="en-US"/>
        </a:p>
      </dgm:t>
    </dgm:pt>
    <dgm:pt modelId="{3A68A3B2-4478-48A4-9377-222E1221B7A4}" type="sibTrans" cxnId="{E5A2CBF6-54D5-472C-8A32-F5E327B3235D}">
      <dgm:prSet/>
      <dgm:spPr/>
      <dgm:t>
        <a:bodyPr/>
        <a:lstStyle/>
        <a:p>
          <a:endParaRPr lang="en-US"/>
        </a:p>
      </dgm:t>
    </dgm:pt>
    <dgm:pt modelId="{811A1EB8-9593-490B-8D1A-55D056CBBF83}">
      <dgm:prSet phldrT="[Text]"/>
      <dgm:spPr/>
      <dgm:t>
        <a:bodyPr/>
        <a:lstStyle/>
        <a:p>
          <a:r>
            <a:rPr lang="en-US" dirty="0" smtClean="0"/>
            <a:t>11-20</a:t>
          </a:r>
          <a:endParaRPr lang="en-US" dirty="0"/>
        </a:p>
      </dgm:t>
    </dgm:pt>
    <dgm:pt modelId="{02EE684A-DD43-4EB7-AC37-4F5955DC1FE9}" type="parTrans" cxnId="{D71D40E4-4DFB-48FC-B489-FEE00168F593}">
      <dgm:prSet/>
      <dgm:spPr/>
      <dgm:t>
        <a:bodyPr/>
        <a:lstStyle/>
        <a:p>
          <a:endParaRPr lang="en-US"/>
        </a:p>
      </dgm:t>
    </dgm:pt>
    <dgm:pt modelId="{C4DDDBDB-C71F-4308-8509-77F52B88D1D8}" type="sibTrans" cxnId="{D71D40E4-4DFB-48FC-B489-FEE00168F593}">
      <dgm:prSet/>
      <dgm:spPr/>
      <dgm:t>
        <a:bodyPr/>
        <a:lstStyle/>
        <a:p>
          <a:endParaRPr lang="en-US"/>
        </a:p>
      </dgm:t>
    </dgm:pt>
    <dgm:pt modelId="{4FF08F2E-FB35-42F3-B550-FEBD5058DEFC}">
      <dgm:prSet phldrT="[Text]"/>
      <dgm:spPr/>
      <dgm:t>
        <a:bodyPr/>
        <a:lstStyle/>
        <a:p>
          <a:r>
            <a:rPr lang="en-US" dirty="0" smtClean="0"/>
            <a:t>21-100</a:t>
          </a:r>
          <a:endParaRPr lang="en-US" dirty="0"/>
        </a:p>
      </dgm:t>
    </dgm:pt>
    <dgm:pt modelId="{C2C3E626-DFDE-480A-A2DD-BCEE8D1C9EDC}" type="parTrans" cxnId="{8B058ADB-8720-4DD7-9363-FB1E17FC1878}">
      <dgm:prSet/>
      <dgm:spPr/>
      <dgm:t>
        <a:bodyPr/>
        <a:lstStyle/>
        <a:p>
          <a:endParaRPr lang="en-US"/>
        </a:p>
      </dgm:t>
    </dgm:pt>
    <dgm:pt modelId="{CB6B1CE4-33E7-4EDA-987B-30EC4589F205}" type="sibTrans" cxnId="{8B058ADB-8720-4DD7-9363-FB1E17FC1878}">
      <dgm:prSet/>
      <dgm:spPr/>
      <dgm:t>
        <a:bodyPr/>
        <a:lstStyle/>
        <a:p>
          <a:endParaRPr lang="en-US"/>
        </a:p>
      </dgm:t>
    </dgm:pt>
    <dgm:pt modelId="{078F6405-3CCA-4DA6-AD9E-2A3FD0200428}">
      <dgm:prSet phldrT="[Text]"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einundzwanzig</a:t>
          </a:r>
          <a:endParaRPr lang="en-US" sz="2000" dirty="0">
            <a:latin typeface="+mn-lt"/>
          </a:endParaRPr>
        </a:p>
      </dgm:t>
    </dgm:pt>
    <dgm:pt modelId="{6E28AF55-A73E-4400-944C-784C7EFD137D}" type="parTrans" cxnId="{8E983D4E-E745-4C12-88B1-60E9A31DC9BF}">
      <dgm:prSet/>
      <dgm:spPr/>
      <dgm:t>
        <a:bodyPr/>
        <a:lstStyle/>
        <a:p>
          <a:endParaRPr lang="en-US"/>
        </a:p>
      </dgm:t>
    </dgm:pt>
    <dgm:pt modelId="{2D5989E6-3B81-4586-9B44-0C17F510E077}" type="sibTrans" cxnId="{8E983D4E-E745-4C12-88B1-60E9A31DC9BF}">
      <dgm:prSet/>
      <dgm:spPr/>
      <dgm:t>
        <a:bodyPr/>
        <a:lstStyle/>
        <a:p>
          <a:endParaRPr lang="en-US"/>
        </a:p>
      </dgm:t>
    </dgm:pt>
    <dgm:pt modelId="{8F37073E-565F-4408-9836-914EFCDAB578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zwei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299C019C-874A-4928-B62C-986B49D0FC49}" type="parTrans" cxnId="{0FD5C948-9B53-48AB-AE6A-55A54C91C478}">
      <dgm:prSet/>
      <dgm:spPr/>
      <dgm:t>
        <a:bodyPr/>
        <a:lstStyle/>
        <a:p>
          <a:endParaRPr lang="en-US"/>
        </a:p>
      </dgm:t>
    </dgm:pt>
    <dgm:pt modelId="{E90F274A-00DA-4370-9CD8-69C06EF11378}" type="sibTrans" cxnId="{0FD5C948-9B53-48AB-AE6A-55A54C91C478}">
      <dgm:prSet/>
      <dgm:spPr/>
      <dgm:t>
        <a:bodyPr/>
        <a:lstStyle/>
        <a:p>
          <a:endParaRPr lang="en-US"/>
        </a:p>
      </dgm:t>
    </dgm:pt>
    <dgm:pt modelId="{AD9CB0C4-8638-4DEA-9B32-E439D89077FB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drei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09C0231A-3F92-4037-B08F-9773B255A02D}" type="parTrans" cxnId="{0515FA55-A36E-476C-8B70-A9E7AE43D0B3}">
      <dgm:prSet/>
      <dgm:spPr/>
      <dgm:t>
        <a:bodyPr/>
        <a:lstStyle/>
        <a:p>
          <a:endParaRPr lang="en-US"/>
        </a:p>
      </dgm:t>
    </dgm:pt>
    <dgm:pt modelId="{27DEA0F3-13E2-4EC9-9B8B-4174728BE0C4}" type="sibTrans" cxnId="{0515FA55-A36E-476C-8B70-A9E7AE43D0B3}">
      <dgm:prSet/>
      <dgm:spPr/>
      <dgm:t>
        <a:bodyPr/>
        <a:lstStyle/>
        <a:p>
          <a:endParaRPr lang="en-US"/>
        </a:p>
      </dgm:t>
    </dgm:pt>
    <dgm:pt modelId="{C7EB28F6-8FB9-4E80-BCDA-7CB0EA04E1E4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vier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47132D93-1288-4C25-B191-B52BAC4F1180}" type="parTrans" cxnId="{226E1993-19FF-4C06-AC9D-B0E1A5654D6A}">
      <dgm:prSet/>
      <dgm:spPr/>
      <dgm:t>
        <a:bodyPr/>
        <a:lstStyle/>
        <a:p>
          <a:endParaRPr lang="en-US"/>
        </a:p>
      </dgm:t>
    </dgm:pt>
    <dgm:pt modelId="{38C6BB05-D094-490C-8ABF-FD5BE175440C}" type="sibTrans" cxnId="{226E1993-19FF-4C06-AC9D-B0E1A5654D6A}">
      <dgm:prSet/>
      <dgm:spPr/>
      <dgm:t>
        <a:bodyPr/>
        <a:lstStyle/>
        <a:p>
          <a:endParaRPr lang="en-US"/>
        </a:p>
      </dgm:t>
    </dgm:pt>
    <dgm:pt modelId="{C01396E2-B2C0-4FEA-8A86-9D47A49038CD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fünf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48806D05-567C-4DF5-A05E-DE86AFE268AD}" type="parTrans" cxnId="{79ECD0D7-F018-4339-83DD-D83DFD40005B}">
      <dgm:prSet/>
      <dgm:spPr/>
      <dgm:t>
        <a:bodyPr/>
        <a:lstStyle/>
        <a:p>
          <a:endParaRPr lang="en-US"/>
        </a:p>
      </dgm:t>
    </dgm:pt>
    <dgm:pt modelId="{C44258DC-CCE0-4464-B58A-C0DA33AA3800}" type="sibTrans" cxnId="{79ECD0D7-F018-4339-83DD-D83DFD40005B}">
      <dgm:prSet/>
      <dgm:spPr/>
      <dgm:t>
        <a:bodyPr/>
        <a:lstStyle/>
        <a:p>
          <a:endParaRPr lang="en-US"/>
        </a:p>
      </dgm:t>
    </dgm:pt>
    <dgm:pt modelId="{3D5979BD-FFF2-4F98-934F-29D312900A48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sechs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4ED10ED8-5662-4C79-B365-85BADAA882FF}" type="parTrans" cxnId="{D6B9F37A-55EA-48A8-B543-E807EF337670}">
      <dgm:prSet/>
      <dgm:spPr/>
      <dgm:t>
        <a:bodyPr/>
        <a:lstStyle/>
        <a:p>
          <a:endParaRPr lang="en-US"/>
        </a:p>
      </dgm:t>
    </dgm:pt>
    <dgm:pt modelId="{A17604DC-E2EA-486A-81DA-33DF98DCF2DA}" type="sibTrans" cxnId="{D6B9F37A-55EA-48A8-B543-E807EF337670}">
      <dgm:prSet/>
      <dgm:spPr/>
      <dgm:t>
        <a:bodyPr/>
        <a:lstStyle/>
        <a:p>
          <a:endParaRPr lang="en-US"/>
        </a:p>
      </dgm:t>
    </dgm:pt>
    <dgm:pt modelId="{27FDE55D-7EB9-41EA-BD1B-2270281DBD96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sieben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D575CF04-D85D-4171-8685-EDDD03C5B67D}" type="parTrans" cxnId="{71B5DA24-1993-4903-921C-13A83BBDA922}">
      <dgm:prSet/>
      <dgm:spPr/>
      <dgm:t>
        <a:bodyPr/>
        <a:lstStyle/>
        <a:p>
          <a:endParaRPr lang="en-US"/>
        </a:p>
      </dgm:t>
    </dgm:pt>
    <dgm:pt modelId="{71CF5612-AF18-4D1F-BAAA-4B2833F500D6}" type="sibTrans" cxnId="{71B5DA24-1993-4903-921C-13A83BBDA922}">
      <dgm:prSet/>
      <dgm:spPr/>
      <dgm:t>
        <a:bodyPr/>
        <a:lstStyle/>
        <a:p>
          <a:endParaRPr lang="en-US"/>
        </a:p>
      </dgm:t>
    </dgm:pt>
    <dgm:pt modelId="{B58DF01F-C982-4782-8BBF-EF80E3105773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acht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2932E48C-EBC8-446F-A8D3-7F016F705DB0}" type="parTrans" cxnId="{0B1AE691-65B2-408F-9224-81C98C79DF51}">
      <dgm:prSet/>
      <dgm:spPr/>
      <dgm:t>
        <a:bodyPr/>
        <a:lstStyle/>
        <a:p>
          <a:endParaRPr lang="en-US"/>
        </a:p>
      </dgm:t>
    </dgm:pt>
    <dgm:pt modelId="{02E285D3-278C-4FD9-96FD-F7F44EB14326}" type="sibTrans" cxnId="{0B1AE691-65B2-408F-9224-81C98C79DF51}">
      <dgm:prSet/>
      <dgm:spPr/>
      <dgm:t>
        <a:bodyPr/>
        <a:lstStyle/>
        <a:p>
          <a:endParaRPr lang="en-US"/>
        </a:p>
      </dgm:t>
    </dgm:pt>
    <dgm:pt modelId="{8B1DC522-D902-45D7-9B9B-36C339CDA412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neun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362F0BEF-FA12-4DE2-A797-C71FF1C6B920}" type="parTrans" cxnId="{70F010E6-F7EF-4542-A42A-A49A82B46EB3}">
      <dgm:prSet/>
      <dgm:spPr/>
      <dgm:t>
        <a:bodyPr/>
        <a:lstStyle/>
        <a:p>
          <a:endParaRPr lang="en-US"/>
        </a:p>
      </dgm:t>
    </dgm:pt>
    <dgm:pt modelId="{46BF4F29-05C2-4026-8D04-419CA98EC7CE}" type="sibTrans" cxnId="{70F010E6-F7EF-4542-A42A-A49A82B46EB3}">
      <dgm:prSet/>
      <dgm:spPr/>
      <dgm:t>
        <a:bodyPr/>
        <a:lstStyle/>
        <a:p>
          <a:endParaRPr lang="en-US"/>
        </a:p>
      </dgm:t>
    </dgm:pt>
    <dgm:pt modelId="{C7A6363B-373F-40D2-8196-12705DDE80A1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zehn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56A29CDE-DEA1-4BEE-A82A-CAED8717CF7E}" type="parTrans" cxnId="{D85A3CBA-3211-435B-A040-4A31CD5A82A6}">
      <dgm:prSet/>
      <dgm:spPr/>
      <dgm:t>
        <a:bodyPr/>
        <a:lstStyle/>
        <a:p>
          <a:endParaRPr lang="en-US"/>
        </a:p>
      </dgm:t>
    </dgm:pt>
    <dgm:pt modelId="{58679BE0-BFD4-48AB-9BB5-08D5E56E225A}" type="sibTrans" cxnId="{D85A3CBA-3211-435B-A040-4A31CD5A82A6}">
      <dgm:prSet/>
      <dgm:spPr/>
      <dgm:t>
        <a:bodyPr/>
        <a:lstStyle/>
        <a:p>
          <a:endParaRPr lang="en-US"/>
        </a:p>
      </dgm:t>
    </dgm:pt>
    <dgm:pt modelId="{E59AEC50-9BCB-4775-8EAC-9F7C09858A17}">
      <dgm:prSet custT="1"/>
      <dgm:spPr/>
      <dgm:t>
        <a:bodyPr/>
        <a:lstStyle/>
        <a:p>
          <a:r>
            <a:rPr lang="en-US" sz="2000" b="1" dirty="0" smtClean="0">
              <a:latin typeface="+mn-lt"/>
              <a:cs typeface="Arial" pitchFamily="34" charset="0"/>
            </a:rPr>
            <a:t>elf</a:t>
          </a:r>
        </a:p>
      </dgm:t>
    </dgm:pt>
    <dgm:pt modelId="{3A6AD7B1-6BFB-4B88-B314-4B69804B9E61}" type="parTrans" cxnId="{3EF283CA-C630-4CAA-AB82-F4268D4EC564}">
      <dgm:prSet/>
      <dgm:spPr/>
      <dgm:t>
        <a:bodyPr/>
        <a:lstStyle/>
        <a:p>
          <a:endParaRPr lang="en-US"/>
        </a:p>
      </dgm:t>
    </dgm:pt>
    <dgm:pt modelId="{32E3C1A3-9FD4-45EE-AC46-463E202533D9}" type="sibTrans" cxnId="{3EF283CA-C630-4CAA-AB82-F4268D4EC564}">
      <dgm:prSet/>
      <dgm:spPr/>
      <dgm:t>
        <a:bodyPr/>
        <a:lstStyle/>
        <a:p>
          <a:endParaRPr lang="en-US"/>
        </a:p>
      </dgm:t>
    </dgm:pt>
    <dgm:pt modelId="{8A7FA344-A703-4404-B746-BD72797A7FE3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dreizehn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0C76B4C0-7F24-44DD-B8C5-A97D01A6D1AE}" type="parTrans" cxnId="{17DD904C-76C5-49F3-A373-FF9656C650F3}">
      <dgm:prSet/>
      <dgm:spPr/>
      <dgm:t>
        <a:bodyPr/>
        <a:lstStyle/>
        <a:p>
          <a:endParaRPr lang="en-US"/>
        </a:p>
      </dgm:t>
    </dgm:pt>
    <dgm:pt modelId="{D1312601-C446-42FA-B0C1-275ADA3F2DB8}" type="sibTrans" cxnId="{17DD904C-76C5-49F3-A373-FF9656C650F3}">
      <dgm:prSet/>
      <dgm:spPr/>
      <dgm:t>
        <a:bodyPr/>
        <a:lstStyle/>
        <a:p>
          <a:endParaRPr lang="en-US"/>
        </a:p>
      </dgm:t>
    </dgm:pt>
    <dgm:pt modelId="{F7DFF861-5F9F-4AED-9DD0-3AC53380AF88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vierzehn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17932CCB-6D86-4BDF-9C0A-4A1EB44578DF}" type="parTrans" cxnId="{1DF5E8C4-B619-4687-A49B-FF8F33D6CFFE}">
      <dgm:prSet/>
      <dgm:spPr/>
      <dgm:t>
        <a:bodyPr/>
        <a:lstStyle/>
        <a:p>
          <a:endParaRPr lang="en-US"/>
        </a:p>
      </dgm:t>
    </dgm:pt>
    <dgm:pt modelId="{2BF9BF7D-0AFC-4D9F-9A89-32032907D5D4}" type="sibTrans" cxnId="{1DF5E8C4-B619-4687-A49B-FF8F33D6CFFE}">
      <dgm:prSet/>
      <dgm:spPr/>
      <dgm:t>
        <a:bodyPr/>
        <a:lstStyle/>
        <a:p>
          <a:endParaRPr lang="en-US"/>
        </a:p>
      </dgm:t>
    </dgm:pt>
    <dgm:pt modelId="{5843D028-6045-4121-80E2-B4A61CDDD845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fünfzehn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5789B280-F908-44B9-BC9A-215E4EAC2BA7}" type="parTrans" cxnId="{9136297B-84E9-4AC0-BBAE-ABE7AC34CD9B}">
      <dgm:prSet/>
      <dgm:spPr/>
      <dgm:t>
        <a:bodyPr/>
        <a:lstStyle/>
        <a:p>
          <a:endParaRPr lang="en-US"/>
        </a:p>
      </dgm:t>
    </dgm:pt>
    <dgm:pt modelId="{901E3166-CD66-49E5-BF14-EB548E74BECF}" type="sibTrans" cxnId="{9136297B-84E9-4AC0-BBAE-ABE7AC34CD9B}">
      <dgm:prSet/>
      <dgm:spPr/>
      <dgm:t>
        <a:bodyPr/>
        <a:lstStyle/>
        <a:p>
          <a:endParaRPr lang="en-US"/>
        </a:p>
      </dgm:t>
    </dgm:pt>
    <dgm:pt modelId="{595D9785-55E5-4F40-A490-498F04FB8045}">
      <dgm:prSet custT="1"/>
      <dgm:spPr/>
      <dgm:t>
        <a:bodyPr/>
        <a:lstStyle/>
        <a:p>
          <a:r>
            <a:rPr lang="en-US" sz="2000" b="1" dirty="0" err="1" smtClean="0">
              <a:solidFill>
                <a:srgbClr val="0033CC"/>
              </a:solidFill>
              <a:latin typeface="+mn-lt"/>
              <a:cs typeface="Arial" pitchFamily="34" charset="0"/>
            </a:rPr>
            <a:t>sechzehn</a:t>
          </a:r>
          <a:endParaRPr lang="en-US" sz="2000" b="1" dirty="0" smtClean="0">
            <a:solidFill>
              <a:srgbClr val="0033CC"/>
            </a:solidFill>
            <a:latin typeface="+mn-lt"/>
            <a:cs typeface="Arial" pitchFamily="34" charset="0"/>
          </a:endParaRPr>
        </a:p>
      </dgm:t>
    </dgm:pt>
    <dgm:pt modelId="{4BEB4B1A-D040-44D9-B73E-2116977C7A4A}" type="parTrans" cxnId="{C53BB125-7D7B-46DC-B4FE-053F38987868}">
      <dgm:prSet/>
      <dgm:spPr/>
      <dgm:t>
        <a:bodyPr/>
        <a:lstStyle/>
        <a:p>
          <a:endParaRPr lang="en-US"/>
        </a:p>
      </dgm:t>
    </dgm:pt>
    <dgm:pt modelId="{F6127E49-21BD-460E-A241-7DF69C48A065}" type="sibTrans" cxnId="{C53BB125-7D7B-46DC-B4FE-053F38987868}">
      <dgm:prSet/>
      <dgm:spPr/>
      <dgm:t>
        <a:bodyPr/>
        <a:lstStyle/>
        <a:p>
          <a:endParaRPr lang="en-US"/>
        </a:p>
      </dgm:t>
    </dgm:pt>
    <dgm:pt modelId="{FF44D3FD-F651-4454-BA34-A1722FB82754}">
      <dgm:prSet custT="1"/>
      <dgm:spPr/>
      <dgm:t>
        <a:bodyPr/>
        <a:lstStyle/>
        <a:p>
          <a:r>
            <a:rPr lang="en-US" sz="2000" b="1" dirty="0" err="1" smtClean="0">
              <a:solidFill>
                <a:srgbClr val="0033CC"/>
              </a:solidFill>
              <a:latin typeface="+mn-lt"/>
              <a:cs typeface="Arial" pitchFamily="34" charset="0"/>
            </a:rPr>
            <a:t>siebzehn</a:t>
          </a:r>
          <a:endParaRPr lang="en-US" sz="2000" b="1" dirty="0" smtClean="0">
            <a:solidFill>
              <a:srgbClr val="0033CC"/>
            </a:solidFill>
            <a:latin typeface="+mn-lt"/>
            <a:cs typeface="Arial" pitchFamily="34" charset="0"/>
          </a:endParaRPr>
        </a:p>
      </dgm:t>
    </dgm:pt>
    <dgm:pt modelId="{DE1D85FD-5F37-43D6-978F-05FA4367E1E3}" type="parTrans" cxnId="{CBDF50E2-57AB-4823-90C0-94940A5369C7}">
      <dgm:prSet/>
      <dgm:spPr/>
      <dgm:t>
        <a:bodyPr/>
        <a:lstStyle/>
        <a:p>
          <a:endParaRPr lang="en-US"/>
        </a:p>
      </dgm:t>
    </dgm:pt>
    <dgm:pt modelId="{6305120C-9FB4-48F2-BC61-3F46FD345D71}" type="sibTrans" cxnId="{CBDF50E2-57AB-4823-90C0-94940A5369C7}">
      <dgm:prSet/>
      <dgm:spPr/>
      <dgm:t>
        <a:bodyPr/>
        <a:lstStyle/>
        <a:p>
          <a:endParaRPr lang="en-US"/>
        </a:p>
      </dgm:t>
    </dgm:pt>
    <dgm:pt modelId="{C1A6202D-EE4C-415F-9D93-833DEEB510B2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achtzehn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39E412DE-2477-4DB6-8EF2-FDD7F657C57B}" type="parTrans" cxnId="{C92CBCAD-D7E3-489F-82E9-6F79C1913D4D}">
      <dgm:prSet/>
      <dgm:spPr/>
      <dgm:t>
        <a:bodyPr/>
        <a:lstStyle/>
        <a:p>
          <a:endParaRPr lang="en-US"/>
        </a:p>
      </dgm:t>
    </dgm:pt>
    <dgm:pt modelId="{A01CCF39-7E4D-49CF-BBDF-DA1E109C9260}" type="sibTrans" cxnId="{C92CBCAD-D7E3-489F-82E9-6F79C1913D4D}">
      <dgm:prSet/>
      <dgm:spPr/>
      <dgm:t>
        <a:bodyPr/>
        <a:lstStyle/>
        <a:p>
          <a:endParaRPr lang="en-US"/>
        </a:p>
      </dgm:t>
    </dgm:pt>
    <dgm:pt modelId="{5DFCFC46-2F82-4887-9DAF-C098849AEC11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neunzehn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368DA207-CD43-45B8-97C2-2F78ED149B04}" type="parTrans" cxnId="{732B8076-7CD8-4D9F-9932-04E411EE00F8}">
      <dgm:prSet/>
      <dgm:spPr/>
      <dgm:t>
        <a:bodyPr/>
        <a:lstStyle/>
        <a:p>
          <a:endParaRPr lang="en-US"/>
        </a:p>
      </dgm:t>
    </dgm:pt>
    <dgm:pt modelId="{38DDA0B3-9383-4D7D-A2B6-CE3C131FA6DD}" type="sibTrans" cxnId="{732B8076-7CD8-4D9F-9932-04E411EE00F8}">
      <dgm:prSet/>
      <dgm:spPr/>
      <dgm:t>
        <a:bodyPr/>
        <a:lstStyle/>
        <a:p>
          <a:endParaRPr lang="en-US"/>
        </a:p>
      </dgm:t>
    </dgm:pt>
    <dgm:pt modelId="{D4D4DA23-9E4C-4B94-BA85-6411E55315B2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zwanzig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21AABA97-FCDF-4A79-8303-F000E9DD1574}" type="parTrans" cxnId="{2FCC5079-D732-4089-B822-652E0ABF0817}">
      <dgm:prSet/>
      <dgm:spPr/>
      <dgm:t>
        <a:bodyPr/>
        <a:lstStyle/>
        <a:p>
          <a:endParaRPr lang="en-US"/>
        </a:p>
      </dgm:t>
    </dgm:pt>
    <dgm:pt modelId="{26DE6C71-A76C-43D1-A69F-089E2B33A77F}" type="sibTrans" cxnId="{2FCC5079-D732-4089-B822-652E0ABF0817}">
      <dgm:prSet/>
      <dgm:spPr/>
      <dgm:t>
        <a:bodyPr/>
        <a:lstStyle/>
        <a:p>
          <a:endParaRPr lang="en-US"/>
        </a:p>
      </dgm:t>
    </dgm:pt>
    <dgm:pt modelId="{FB18FE80-B995-4781-B484-F0ED0F9A6BB5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zweiundzwanzig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71DB9B66-84A6-4A2F-BFD7-80DEB94046B5}" type="parTrans" cxnId="{D1D36774-1A38-47B8-81E1-C2C6154125B6}">
      <dgm:prSet/>
      <dgm:spPr/>
      <dgm:t>
        <a:bodyPr/>
        <a:lstStyle/>
        <a:p>
          <a:endParaRPr lang="en-US"/>
        </a:p>
      </dgm:t>
    </dgm:pt>
    <dgm:pt modelId="{A95B50C0-2CEA-44FE-BFEA-BA3A11752298}" type="sibTrans" cxnId="{D1D36774-1A38-47B8-81E1-C2C6154125B6}">
      <dgm:prSet/>
      <dgm:spPr/>
      <dgm:t>
        <a:bodyPr/>
        <a:lstStyle/>
        <a:p>
          <a:endParaRPr lang="en-US"/>
        </a:p>
      </dgm:t>
    </dgm:pt>
    <dgm:pt modelId="{DEA3B034-CFC8-426C-8517-948E646203DF}">
      <dgm:prSet custT="1"/>
      <dgm:spPr/>
      <dgm:t>
        <a:bodyPr/>
        <a:lstStyle/>
        <a:p>
          <a:r>
            <a:rPr lang="en-US" sz="2000" b="1" dirty="0" smtClean="0">
              <a:latin typeface="+mn-lt"/>
              <a:cs typeface="Arial" pitchFamily="34" charset="0"/>
            </a:rPr>
            <a:t>…</a:t>
          </a:r>
        </a:p>
      </dgm:t>
    </dgm:pt>
    <dgm:pt modelId="{F6A6A117-C694-45B4-AA5A-E1B120F66547}" type="parTrans" cxnId="{DFA1AD49-7C97-486F-848A-AF91CB8DA127}">
      <dgm:prSet/>
      <dgm:spPr/>
      <dgm:t>
        <a:bodyPr/>
        <a:lstStyle/>
        <a:p>
          <a:endParaRPr lang="en-US"/>
        </a:p>
      </dgm:t>
    </dgm:pt>
    <dgm:pt modelId="{64FDA113-2B12-41B1-8960-2A0B74DB3770}" type="sibTrans" cxnId="{DFA1AD49-7C97-486F-848A-AF91CB8DA127}">
      <dgm:prSet/>
      <dgm:spPr/>
      <dgm:t>
        <a:bodyPr/>
        <a:lstStyle/>
        <a:p>
          <a:endParaRPr lang="en-US"/>
        </a:p>
      </dgm:t>
    </dgm:pt>
    <dgm:pt modelId="{53A441E1-FBB4-48E6-9E75-CFD2125416B1}">
      <dgm:prSet custT="1"/>
      <dgm:spPr/>
      <dgm:t>
        <a:bodyPr/>
        <a:lstStyle/>
        <a:p>
          <a:r>
            <a:rPr lang="en-US" sz="2000" b="1" dirty="0" smtClean="0">
              <a:latin typeface="+mn-lt"/>
            </a:rPr>
            <a:t>30. </a:t>
          </a:r>
          <a:r>
            <a:rPr lang="en-US" sz="2000" b="1" dirty="0" err="1" smtClean="0">
              <a:solidFill>
                <a:srgbClr val="33CC33"/>
              </a:solidFill>
              <a:latin typeface="+mn-lt"/>
            </a:rPr>
            <a:t>dreissig</a:t>
          </a:r>
          <a:endParaRPr lang="en-US" sz="2000" b="1" dirty="0" smtClean="0">
            <a:solidFill>
              <a:srgbClr val="33CC33"/>
            </a:solidFill>
            <a:latin typeface="+mn-lt"/>
          </a:endParaRPr>
        </a:p>
      </dgm:t>
    </dgm:pt>
    <dgm:pt modelId="{A4A3E029-D887-4712-9E0F-900F7F5C0D84}" type="parTrans" cxnId="{76438EF2-D472-43F2-A0C4-C1DFF4874132}">
      <dgm:prSet/>
      <dgm:spPr/>
      <dgm:t>
        <a:bodyPr/>
        <a:lstStyle/>
        <a:p>
          <a:endParaRPr lang="en-US"/>
        </a:p>
      </dgm:t>
    </dgm:pt>
    <dgm:pt modelId="{2B4D95A6-BAA9-47ED-B970-26031C15EA51}" type="sibTrans" cxnId="{76438EF2-D472-43F2-A0C4-C1DFF4874132}">
      <dgm:prSet/>
      <dgm:spPr/>
      <dgm:t>
        <a:bodyPr/>
        <a:lstStyle/>
        <a:p>
          <a:endParaRPr lang="en-US"/>
        </a:p>
      </dgm:t>
    </dgm:pt>
    <dgm:pt modelId="{1C5DF61D-1849-4126-8408-DF3021FE3CA9}">
      <dgm:prSet custT="1"/>
      <dgm:spPr/>
      <dgm:t>
        <a:bodyPr/>
        <a:lstStyle/>
        <a:p>
          <a:r>
            <a:rPr lang="en-US" sz="2000" b="1" dirty="0" smtClean="0">
              <a:latin typeface="+mn-lt"/>
            </a:rPr>
            <a:t>40. </a:t>
          </a:r>
          <a:r>
            <a:rPr lang="en-US" sz="2000" b="1" dirty="0" err="1" smtClean="0">
              <a:latin typeface="+mn-lt"/>
            </a:rPr>
            <a:t>vierzig</a:t>
          </a:r>
          <a:endParaRPr lang="en-US" sz="2000" b="1" dirty="0" smtClean="0">
            <a:latin typeface="+mn-lt"/>
          </a:endParaRPr>
        </a:p>
      </dgm:t>
    </dgm:pt>
    <dgm:pt modelId="{33CD63FB-0929-4F48-ACEC-B39DBEFDDEA5}" type="parTrans" cxnId="{FA3642E0-B4B5-488F-813A-4BE38109E78A}">
      <dgm:prSet/>
      <dgm:spPr/>
      <dgm:t>
        <a:bodyPr/>
        <a:lstStyle/>
        <a:p>
          <a:endParaRPr lang="en-US"/>
        </a:p>
      </dgm:t>
    </dgm:pt>
    <dgm:pt modelId="{F316961B-D46C-4AA9-95BB-3A7A793AD35D}" type="sibTrans" cxnId="{FA3642E0-B4B5-488F-813A-4BE38109E78A}">
      <dgm:prSet/>
      <dgm:spPr/>
      <dgm:t>
        <a:bodyPr/>
        <a:lstStyle/>
        <a:p>
          <a:endParaRPr lang="en-US"/>
        </a:p>
      </dgm:t>
    </dgm:pt>
    <dgm:pt modelId="{4CB462B0-3560-48CC-A84A-DBC79A0A4DE4}">
      <dgm:prSet custT="1"/>
      <dgm:spPr/>
      <dgm:t>
        <a:bodyPr/>
        <a:lstStyle/>
        <a:p>
          <a:r>
            <a:rPr lang="en-US" sz="2000" b="1" dirty="0" smtClean="0">
              <a:latin typeface="+mn-lt"/>
              <a:cs typeface="Arial" pitchFamily="34" charset="0"/>
            </a:rPr>
            <a:t>50. </a:t>
          </a:r>
          <a:r>
            <a:rPr lang="en-US" sz="2000" b="1" dirty="0" err="1" smtClean="0">
              <a:latin typeface="+mn-lt"/>
              <a:cs typeface="Arial" pitchFamily="34" charset="0"/>
            </a:rPr>
            <a:t>fünfzig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0C601781-2292-4A11-A868-06B7AD60A54E}" type="parTrans" cxnId="{93808397-9C1B-4C3F-81E7-663F40B5A03C}">
      <dgm:prSet/>
      <dgm:spPr/>
      <dgm:t>
        <a:bodyPr/>
        <a:lstStyle/>
        <a:p>
          <a:endParaRPr lang="en-US"/>
        </a:p>
      </dgm:t>
    </dgm:pt>
    <dgm:pt modelId="{27D594DE-4CB8-4EF7-8489-E26663F61638}" type="sibTrans" cxnId="{93808397-9C1B-4C3F-81E7-663F40B5A03C}">
      <dgm:prSet/>
      <dgm:spPr/>
      <dgm:t>
        <a:bodyPr/>
        <a:lstStyle/>
        <a:p>
          <a:endParaRPr lang="en-US"/>
        </a:p>
      </dgm:t>
    </dgm:pt>
    <dgm:pt modelId="{5C9713F4-A4A2-43EC-9D79-57AC0822EA3D}">
      <dgm:prSet/>
      <dgm:spPr/>
      <dgm:t>
        <a:bodyPr/>
        <a:lstStyle/>
        <a:p>
          <a:endParaRPr lang="en-US" sz="1300" b="1" dirty="0" smtClean="0">
            <a:latin typeface="Arial" pitchFamily="34" charset="0"/>
            <a:cs typeface="Arial" pitchFamily="34" charset="0"/>
          </a:endParaRPr>
        </a:p>
      </dgm:t>
    </dgm:pt>
    <dgm:pt modelId="{E8CDCD56-E470-486A-8EEB-677D2C830C78}" type="parTrans" cxnId="{B8CB1013-ED65-4EA1-BEFD-B3A5D437735A}">
      <dgm:prSet/>
      <dgm:spPr/>
      <dgm:t>
        <a:bodyPr/>
        <a:lstStyle/>
        <a:p>
          <a:endParaRPr lang="en-US"/>
        </a:p>
      </dgm:t>
    </dgm:pt>
    <dgm:pt modelId="{03A97E8D-0E50-41DB-9DE8-A8022AD0C3EA}" type="sibTrans" cxnId="{B8CB1013-ED65-4EA1-BEFD-B3A5D437735A}">
      <dgm:prSet/>
      <dgm:spPr/>
      <dgm:t>
        <a:bodyPr/>
        <a:lstStyle/>
        <a:p>
          <a:endParaRPr lang="en-US"/>
        </a:p>
      </dgm:t>
    </dgm:pt>
    <dgm:pt modelId="{11BF4552-B738-4DFD-8403-8BEF60ACBC22}">
      <dgm:prSet custT="1"/>
      <dgm:spPr/>
      <dgm:t>
        <a:bodyPr/>
        <a:lstStyle/>
        <a:p>
          <a:r>
            <a:rPr lang="en-US" sz="2000" b="1" dirty="0" err="1" smtClean="0">
              <a:latin typeface="+mn-lt"/>
              <a:cs typeface="Arial" pitchFamily="34" charset="0"/>
            </a:rPr>
            <a:t>zwölf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72F7B851-FF89-4572-AEBA-65E9632F9E1A}" type="parTrans" cxnId="{FF5A8C5D-09D9-4C05-B531-3B9641C57572}">
      <dgm:prSet/>
      <dgm:spPr/>
      <dgm:t>
        <a:bodyPr/>
        <a:lstStyle/>
        <a:p>
          <a:endParaRPr lang="en-US"/>
        </a:p>
      </dgm:t>
    </dgm:pt>
    <dgm:pt modelId="{014447FA-A50B-4C17-B05F-E9A090C3EE54}" type="sibTrans" cxnId="{FF5A8C5D-09D9-4C05-B531-3B9641C57572}">
      <dgm:prSet/>
      <dgm:spPr/>
      <dgm:t>
        <a:bodyPr/>
        <a:lstStyle/>
        <a:p>
          <a:endParaRPr lang="en-US"/>
        </a:p>
      </dgm:t>
    </dgm:pt>
    <dgm:pt modelId="{164578D1-55F3-4625-9CDF-90E1BB1E0646}">
      <dgm:prSet custT="1"/>
      <dgm:spPr/>
      <dgm:t>
        <a:bodyPr/>
        <a:lstStyle/>
        <a:p>
          <a:r>
            <a:rPr lang="en-US" sz="2000" b="1" dirty="0" smtClean="0">
              <a:latin typeface="+mn-lt"/>
              <a:cs typeface="Arial" pitchFamily="34" charset="0"/>
            </a:rPr>
            <a:t>60. </a:t>
          </a:r>
          <a:r>
            <a:rPr lang="en-US" sz="2000" b="1" dirty="0" err="1" smtClean="0">
              <a:latin typeface="+mn-lt"/>
              <a:cs typeface="Arial" pitchFamily="34" charset="0"/>
            </a:rPr>
            <a:t>sechzig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2A1BD6AE-CEEF-47C5-A888-AEF1B55DCC15}" type="parTrans" cxnId="{6018059A-5214-4ED4-9277-4DB9C9260D11}">
      <dgm:prSet/>
      <dgm:spPr/>
      <dgm:t>
        <a:bodyPr/>
        <a:lstStyle/>
        <a:p>
          <a:endParaRPr lang="en-US"/>
        </a:p>
      </dgm:t>
    </dgm:pt>
    <dgm:pt modelId="{B6321C78-5D11-4E68-8C8C-AF7B93514020}" type="sibTrans" cxnId="{6018059A-5214-4ED4-9277-4DB9C9260D11}">
      <dgm:prSet/>
      <dgm:spPr/>
      <dgm:t>
        <a:bodyPr/>
        <a:lstStyle/>
        <a:p>
          <a:endParaRPr lang="en-US"/>
        </a:p>
      </dgm:t>
    </dgm:pt>
    <dgm:pt modelId="{59A2F634-626A-44AE-9884-5173EAAF4378}">
      <dgm:prSet custT="1"/>
      <dgm:spPr/>
      <dgm:t>
        <a:bodyPr/>
        <a:lstStyle/>
        <a:p>
          <a:r>
            <a:rPr lang="en-US" sz="2000" b="1" dirty="0" smtClean="0">
              <a:latin typeface="+mn-lt"/>
              <a:cs typeface="Arial" pitchFamily="34" charset="0"/>
            </a:rPr>
            <a:t>70.</a:t>
          </a:r>
          <a:r>
            <a:rPr lang="en-US" sz="2000" b="1" dirty="0" smtClean="0">
              <a:solidFill>
                <a:srgbClr val="FF0066"/>
              </a:solidFill>
              <a:latin typeface="+mn-lt"/>
              <a:cs typeface="Arial" pitchFamily="34" charset="0"/>
            </a:rPr>
            <a:t>siebzig</a:t>
          </a:r>
        </a:p>
      </dgm:t>
    </dgm:pt>
    <dgm:pt modelId="{47C14805-F688-4D70-9BB2-91630A00E2E1}" type="parTrans" cxnId="{380C128F-F23E-46BC-8FAC-AB0ABB85C265}">
      <dgm:prSet/>
      <dgm:spPr/>
      <dgm:t>
        <a:bodyPr/>
        <a:lstStyle/>
        <a:p>
          <a:endParaRPr lang="en-US"/>
        </a:p>
      </dgm:t>
    </dgm:pt>
    <dgm:pt modelId="{803549E6-7570-4D91-80C6-085F5EB9C8A5}" type="sibTrans" cxnId="{380C128F-F23E-46BC-8FAC-AB0ABB85C265}">
      <dgm:prSet/>
      <dgm:spPr/>
      <dgm:t>
        <a:bodyPr/>
        <a:lstStyle/>
        <a:p>
          <a:endParaRPr lang="en-US"/>
        </a:p>
      </dgm:t>
    </dgm:pt>
    <dgm:pt modelId="{C60DF9DE-C825-4437-803C-97B7CA90DF39}">
      <dgm:prSet custT="1"/>
      <dgm:spPr/>
      <dgm:t>
        <a:bodyPr/>
        <a:lstStyle/>
        <a:p>
          <a:r>
            <a:rPr lang="en-US" sz="2000" b="1" dirty="0" smtClean="0">
              <a:latin typeface="+mn-lt"/>
              <a:cs typeface="Arial" pitchFamily="34" charset="0"/>
            </a:rPr>
            <a:t>80. </a:t>
          </a:r>
          <a:r>
            <a:rPr lang="en-US" sz="2000" b="1" dirty="0" err="1" smtClean="0">
              <a:solidFill>
                <a:srgbClr val="FF0066"/>
              </a:solidFill>
              <a:latin typeface="+mn-lt"/>
              <a:cs typeface="Arial" pitchFamily="34" charset="0"/>
            </a:rPr>
            <a:t>achtzig</a:t>
          </a:r>
          <a:endParaRPr lang="en-US" sz="2000" b="1" dirty="0" smtClean="0">
            <a:solidFill>
              <a:srgbClr val="FF0066"/>
            </a:solidFill>
            <a:latin typeface="+mn-lt"/>
            <a:cs typeface="Arial" pitchFamily="34" charset="0"/>
          </a:endParaRPr>
        </a:p>
      </dgm:t>
    </dgm:pt>
    <dgm:pt modelId="{DA389572-4B1D-4EEC-86D1-3DB14BFC7293}" type="parTrans" cxnId="{EE41D2B8-D51E-4BB6-9E7A-233295817AF9}">
      <dgm:prSet/>
      <dgm:spPr/>
      <dgm:t>
        <a:bodyPr/>
        <a:lstStyle/>
        <a:p>
          <a:endParaRPr lang="en-US"/>
        </a:p>
      </dgm:t>
    </dgm:pt>
    <dgm:pt modelId="{109A2CEE-1905-4FAB-BF9C-25BC11B23ABE}" type="sibTrans" cxnId="{EE41D2B8-D51E-4BB6-9E7A-233295817AF9}">
      <dgm:prSet/>
      <dgm:spPr/>
      <dgm:t>
        <a:bodyPr/>
        <a:lstStyle/>
        <a:p>
          <a:endParaRPr lang="en-US"/>
        </a:p>
      </dgm:t>
    </dgm:pt>
    <dgm:pt modelId="{8A6E8A69-46A0-4EDE-B70A-552CEB7E1576}">
      <dgm:prSet custT="1"/>
      <dgm:spPr/>
      <dgm:t>
        <a:bodyPr/>
        <a:lstStyle/>
        <a:p>
          <a:r>
            <a:rPr lang="en-US" sz="2000" b="1" dirty="0" smtClean="0">
              <a:latin typeface="+mn-lt"/>
              <a:cs typeface="Arial" pitchFamily="34" charset="0"/>
            </a:rPr>
            <a:t>90. </a:t>
          </a:r>
          <a:r>
            <a:rPr lang="en-US" sz="2000" b="1" dirty="0" err="1" smtClean="0">
              <a:latin typeface="+mn-lt"/>
              <a:cs typeface="Arial" pitchFamily="34" charset="0"/>
            </a:rPr>
            <a:t>neunzig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EF46A7C2-45BF-4532-AAE2-F5AAD0018A45}" type="parTrans" cxnId="{5DFCE7BD-3FDC-4A23-A76D-FAFA2BC76667}">
      <dgm:prSet/>
      <dgm:spPr/>
      <dgm:t>
        <a:bodyPr/>
        <a:lstStyle/>
        <a:p>
          <a:endParaRPr lang="en-US"/>
        </a:p>
      </dgm:t>
    </dgm:pt>
    <dgm:pt modelId="{70DED195-FA8A-4B87-8873-184E32DFF1E8}" type="sibTrans" cxnId="{5DFCE7BD-3FDC-4A23-A76D-FAFA2BC76667}">
      <dgm:prSet/>
      <dgm:spPr/>
      <dgm:t>
        <a:bodyPr/>
        <a:lstStyle/>
        <a:p>
          <a:endParaRPr lang="en-US"/>
        </a:p>
      </dgm:t>
    </dgm:pt>
    <dgm:pt modelId="{516D3533-0D12-46C7-8C8B-31F747575221}">
      <dgm:prSet custT="1"/>
      <dgm:spPr/>
      <dgm:t>
        <a:bodyPr/>
        <a:lstStyle/>
        <a:p>
          <a:r>
            <a:rPr lang="en-US" sz="2000" b="1" dirty="0" smtClean="0">
              <a:latin typeface="+mn-lt"/>
              <a:cs typeface="Arial" pitchFamily="34" charset="0"/>
            </a:rPr>
            <a:t>100. </a:t>
          </a:r>
          <a:r>
            <a:rPr lang="en-US" sz="2000" b="1" dirty="0" err="1" smtClean="0">
              <a:latin typeface="+mn-lt"/>
              <a:cs typeface="Arial" pitchFamily="34" charset="0"/>
            </a:rPr>
            <a:t>hundert</a:t>
          </a:r>
          <a:endParaRPr lang="en-US" sz="2000" b="1" dirty="0" smtClean="0">
            <a:latin typeface="+mn-lt"/>
            <a:cs typeface="Arial" pitchFamily="34" charset="0"/>
          </a:endParaRPr>
        </a:p>
      </dgm:t>
    </dgm:pt>
    <dgm:pt modelId="{0AE919C3-A5E0-443D-8D07-7BC930CC9537}" type="parTrans" cxnId="{99B768A1-97AB-4BE2-B33F-4A307A58CC84}">
      <dgm:prSet/>
      <dgm:spPr/>
      <dgm:t>
        <a:bodyPr/>
        <a:lstStyle/>
        <a:p>
          <a:endParaRPr lang="en-US"/>
        </a:p>
      </dgm:t>
    </dgm:pt>
    <dgm:pt modelId="{F9CC96FD-CE9A-46B5-BF81-1A6C29C083D4}" type="sibTrans" cxnId="{99B768A1-97AB-4BE2-B33F-4A307A58CC84}">
      <dgm:prSet/>
      <dgm:spPr/>
      <dgm:t>
        <a:bodyPr/>
        <a:lstStyle/>
        <a:p>
          <a:endParaRPr lang="en-US"/>
        </a:p>
      </dgm:t>
    </dgm:pt>
    <dgm:pt modelId="{E966D5F7-4377-49F0-8F30-5514902899C9}">
      <dgm:prSet phldrT="[Text]" custT="1"/>
      <dgm:spPr/>
      <dgm:t>
        <a:bodyPr/>
        <a:lstStyle/>
        <a:p>
          <a:endParaRPr lang="en-US" sz="2000" dirty="0">
            <a:latin typeface="+mn-lt"/>
          </a:endParaRPr>
        </a:p>
      </dgm:t>
    </dgm:pt>
    <dgm:pt modelId="{C8E1AD3C-BF84-4633-89A2-707C5D0ED858}" type="parTrans" cxnId="{03E4023B-D29F-42EF-93C7-B2A932B0BA91}">
      <dgm:prSet/>
      <dgm:spPr/>
      <dgm:t>
        <a:bodyPr/>
        <a:lstStyle/>
        <a:p>
          <a:endParaRPr lang="en-US"/>
        </a:p>
      </dgm:t>
    </dgm:pt>
    <dgm:pt modelId="{ADC75ED3-5540-42F0-8FD1-3FAF2801847C}" type="sibTrans" cxnId="{03E4023B-D29F-42EF-93C7-B2A932B0BA91}">
      <dgm:prSet/>
      <dgm:spPr/>
      <dgm:t>
        <a:bodyPr/>
        <a:lstStyle/>
        <a:p>
          <a:endParaRPr lang="en-US"/>
        </a:p>
      </dgm:t>
    </dgm:pt>
    <dgm:pt modelId="{45EEC26D-3B49-4BD1-B3D3-592D123777AC}">
      <dgm:prSet phldrT="[Text]" custT="1"/>
      <dgm:spPr/>
      <dgm:t>
        <a:bodyPr/>
        <a:lstStyle/>
        <a:p>
          <a:endParaRPr lang="en-US" sz="2000" dirty="0">
            <a:latin typeface="+mn-lt"/>
          </a:endParaRPr>
        </a:p>
      </dgm:t>
    </dgm:pt>
    <dgm:pt modelId="{892ED80A-28F5-4EA8-ADEE-DDA086A91AC1}" type="parTrans" cxnId="{B83E62F3-4B88-408F-B706-687AE29B8BC0}">
      <dgm:prSet/>
      <dgm:spPr/>
      <dgm:t>
        <a:bodyPr/>
        <a:lstStyle/>
        <a:p>
          <a:endParaRPr lang="en-US"/>
        </a:p>
      </dgm:t>
    </dgm:pt>
    <dgm:pt modelId="{14467246-245A-4319-AABE-63306014647E}" type="sibTrans" cxnId="{B83E62F3-4B88-408F-B706-687AE29B8BC0}">
      <dgm:prSet/>
      <dgm:spPr/>
      <dgm:t>
        <a:bodyPr/>
        <a:lstStyle/>
        <a:p>
          <a:endParaRPr lang="en-US"/>
        </a:p>
      </dgm:t>
    </dgm:pt>
    <dgm:pt modelId="{45B85D99-3801-4268-B8CA-3BCFBA74F6D0}" type="pres">
      <dgm:prSet presAssocID="{844ABDD6-84EA-411D-8DC2-6BDBDC34AC63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1B88DC5-4E7F-486A-8470-8CFA41F323E4}" type="pres">
      <dgm:prSet presAssocID="{B6077C48-8B30-483B-B58D-1FC5408CB350}" presName="compositeNode" presStyleCnt="0">
        <dgm:presLayoutVars>
          <dgm:bulletEnabled val="1"/>
        </dgm:presLayoutVars>
      </dgm:prSet>
      <dgm:spPr/>
    </dgm:pt>
    <dgm:pt modelId="{4942C510-C251-479F-8871-69E3BE7EE8B4}" type="pres">
      <dgm:prSet presAssocID="{B6077C48-8B30-483B-B58D-1FC5408CB350}" presName="image" presStyleLbl="fgImgPlace1" presStyleIdx="0" presStyleCnt="3" custLinFactX="89395" custLinFactNeighborX="100000" custLinFactNeighborY="-3024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06624CA-123E-40AB-99B3-52A917B57F30}" type="pres">
      <dgm:prSet presAssocID="{B6077C48-8B30-483B-B58D-1FC5408CB350}" presName="childNode" presStyleLbl="node1" presStyleIdx="0" presStyleCnt="3" custScaleY="124576" custLinFactNeighborX="-3351" custLinFactNeighborY="-10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66483-E3C3-4886-9084-AAE5F143D600}" type="pres">
      <dgm:prSet presAssocID="{B6077C48-8B30-483B-B58D-1FC5408CB350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6044AD-99E7-4820-8685-8163551EBB80}" type="pres">
      <dgm:prSet presAssocID="{E31C4CC2-C5F7-4D11-B976-EC22E916B346}" presName="sibTrans" presStyleCnt="0"/>
      <dgm:spPr/>
    </dgm:pt>
    <dgm:pt modelId="{11397B1F-838C-44C6-A5AC-3011CAD65479}" type="pres">
      <dgm:prSet presAssocID="{811A1EB8-9593-490B-8D1A-55D056CBBF83}" presName="compositeNode" presStyleCnt="0">
        <dgm:presLayoutVars>
          <dgm:bulletEnabled val="1"/>
        </dgm:presLayoutVars>
      </dgm:prSet>
      <dgm:spPr/>
    </dgm:pt>
    <dgm:pt modelId="{F91F0B21-62DD-40B2-9073-D5BE6592B33A}" type="pres">
      <dgm:prSet presAssocID="{811A1EB8-9593-490B-8D1A-55D056CBBF83}" presName="image" presStyleLbl="fgImgPlace1" presStyleIdx="1" presStyleCnt="3" custScaleX="122098" custScaleY="90407" custLinFactX="84092" custLinFactNeighborX="100000" custLinFactNeighborY="847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3D4F4C6-9445-4D46-8D2D-C8322DA1C3CA}" type="pres">
      <dgm:prSet presAssocID="{811A1EB8-9593-490B-8D1A-55D056CBBF83}" presName="childNode" presStyleLbl="node1" presStyleIdx="1" presStyleCnt="3" custScaleY="1132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40784-7C1E-4B44-A7D1-7E806F9D7113}" type="pres">
      <dgm:prSet presAssocID="{811A1EB8-9593-490B-8D1A-55D056CBBF83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B555F0-B046-4912-B9FF-E4B7D450EBB6}" type="pres">
      <dgm:prSet presAssocID="{C4DDDBDB-C71F-4308-8509-77F52B88D1D8}" presName="sibTrans" presStyleCnt="0"/>
      <dgm:spPr/>
    </dgm:pt>
    <dgm:pt modelId="{A7BFC5B4-9372-4E10-A27F-679FD3626FE7}" type="pres">
      <dgm:prSet presAssocID="{4FF08F2E-FB35-42F3-B550-FEBD5058DEFC}" presName="compositeNode" presStyleCnt="0">
        <dgm:presLayoutVars>
          <dgm:bulletEnabled val="1"/>
        </dgm:presLayoutVars>
      </dgm:prSet>
      <dgm:spPr/>
    </dgm:pt>
    <dgm:pt modelId="{F2048147-2DF7-4914-8F78-73BB184F27A9}" type="pres">
      <dgm:prSet presAssocID="{4FF08F2E-FB35-42F3-B550-FEBD5058DEFC}" presName="image" presStyleLbl="fgImgPlace1" presStyleIdx="2" presStyleCnt="3" custLinFactX="100000" custLinFactNeighborX="117224" custLinFactNeighborY="-1914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1082C47F-F164-41A6-B8FF-B648410B1AD8}" type="pres">
      <dgm:prSet presAssocID="{4FF08F2E-FB35-42F3-B550-FEBD5058DEFC}" presName="childNode" presStyleLbl="node1" presStyleIdx="2" presStyleCnt="3" custScaleX="117664" custScaleY="128205" custLinFactNeighborX="4425" custLinFactNeighborY="-140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CF19B-7E9D-4880-A406-50A1815D254B}" type="pres">
      <dgm:prSet presAssocID="{4FF08F2E-FB35-42F3-B550-FEBD5058DEFC}" presName="parentNode" presStyleLbl="revTx" presStyleIdx="2" presStyleCnt="3" custLinFactNeighborX="-40752" custLinFactNeighborY="-129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D5C948-9B53-48AB-AE6A-55A54C91C478}" srcId="{B6077C48-8B30-483B-B58D-1FC5408CB350}" destId="{8F37073E-565F-4408-9836-914EFCDAB578}" srcOrd="2" destOrd="0" parTransId="{299C019C-874A-4928-B62C-986B49D0FC49}" sibTransId="{E90F274A-00DA-4370-9CD8-69C06EF11378}"/>
    <dgm:cxn modelId="{5C7A39B4-B1B2-4962-B568-CF6C9378C888}" type="presOf" srcId="{D4D4DA23-9E4C-4B94-BA85-6411E55315B2}" destId="{93D4F4C6-9445-4D46-8D2D-C8322DA1C3CA}" srcOrd="0" destOrd="10" presId="urn:microsoft.com/office/officeart/2005/8/layout/hList2#1"/>
    <dgm:cxn modelId="{F57E7C0A-CE8A-4B80-8884-FCA50BE975B6}" type="presOf" srcId="{595D9785-55E5-4F40-A490-498F04FB8045}" destId="{93D4F4C6-9445-4D46-8D2D-C8322DA1C3CA}" srcOrd="0" destOrd="6" presId="urn:microsoft.com/office/officeart/2005/8/layout/hList2#1"/>
    <dgm:cxn modelId="{A20F8763-9AC2-4E8D-9E92-25E8963FF9A8}" type="presOf" srcId="{B58DF01F-C982-4782-8BBF-EF80E3105773}" destId="{606624CA-123E-40AB-99B3-52A917B57F30}" srcOrd="0" destOrd="8" presId="urn:microsoft.com/office/officeart/2005/8/layout/hList2#1"/>
    <dgm:cxn modelId="{1FBB0966-6019-4247-91C8-BA171328B71C}" type="presOf" srcId="{5DFCFC46-2F82-4887-9DAF-C098849AEC11}" destId="{93D4F4C6-9445-4D46-8D2D-C8322DA1C3CA}" srcOrd="0" destOrd="9" presId="urn:microsoft.com/office/officeart/2005/8/layout/hList2#1"/>
    <dgm:cxn modelId="{1DF5E8C4-B619-4687-A49B-FF8F33D6CFFE}" srcId="{811A1EB8-9593-490B-8D1A-55D056CBBF83}" destId="{F7DFF861-5F9F-4AED-9DD0-3AC53380AF88}" srcOrd="4" destOrd="0" parTransId="{17932CCB-6D86-4BDF-9C0A-4A1EB44578DF}" sibTransId="{2BF9BF7D-0AFC-4D9F-9A89-32032907D5D4}"/>
    <dgm:cxn modelId="{23D3BA55-5166-45A4-AFA3-C4A14F6602C1}" type="presOf" srcId="{53A441E1-FBB4-48E6-9E75-CFD2125416B1}" destId="{1082C47F-F164-41A6-B8FF-B648410B1AD8}" srcOrd="0" destOrd="5" presId="urn:microsoft.com/office/officeart/2005/8/layout/hList2#1"/>
    <dgm:cxn modelId="{5DFCE7BD-3FDC-4A23-A76D-FAFA2BC76667}" srcId="{4FF08F2E-FB35-42F3-B550-FEBD5058DEFC}" destId="{8A6E8A69-46A0-4EDE-B70A-552CEB7E1576}" srcOrd="11" destOrd="0" parTransId="{EF46A7C2-45BF-4532-AAE2-F5AAD0018A45}" sibTransId="{70DED195-FA8A-4B87-8873-184E32DFF1E8}"/>
    <dgm:cxn modelId="{FCBB7156-21F9-4F07-AA93-2DE9218952AB}" type="presOf" srcId="{5C9713F4-A4A2-43EC-9D79-57AC0822EA3D}" destId="{93D4F4C6-9445-4D46-8D2D-C8322DA1C3CA}" srcOrd="0" destOrd="0" presId="urn:microsoft.com/office/officeart/2005/8/layout/hList2#1"/>
    <dgm:cxn modelId="{B6FBF77C-3414-478B-9CD6-F442F8687F74}" type="presOf" srcId="{8B1DC522-D902-45D7-9B9B-36C339CDA412}" destId="{606624CA-123E-40AB-99B3-52A917B57F30}" srcOrd="0" destOrd="9" presId="urn:microsoft.com/office/officeart/2005/8/layout/hList2#1"/>
    <dgm:cxn modelId="{37816686-41AD-422A-932B-808F4D124C0A}" type="presOf" srcId="{F7DFF861-5F9F-4AED-9DD0-3AC53380AF88}" destId="{93D4F4C6-9445-4D46-8D2D-C8322DA1C3CA}" srcOrd="0" destOrd="4" presId="urn:microsoft.com/office/officeart/2005/8/layout/hList2#1"/>
    <dgm:cxn modelId="{776CA0D6-F12B-4F7A-8D41-AC8C9B4048A3}" type="presOf" srcId="{C7EB28F6-8FB9-4E80-BCDA-7CB0EA04E1E4}" destId="{606624CA-123E-40AB-99B3-52A917B57F30}" srcOrd="0" destOrd="4" presId="urn:microsoft.com/office/officeart/2005/8/layout/hList2#1"/>
    <dgm:cxn modelId="{3B03C010-2458-4642-9F31-69FF1E8F05B9}" type="presOf" srcId="{516D3533-0D12-46C7-8C8B-31F747575221}" destId="{1082C47F-F164-41A6-B8FF-B648410B1AD8}" srcOrd="0" destOrd="12" presId="urn:microsoft.com/office/officeart/2005/8/layout/hList2#1"/>
    <dgm:cxn modelId="{8B058ADB-8720-4DD7-9363-FB1E17FC1878}" srcId="{844ABDD6-84EA-411D-8DC2-6BDBDC34AC63}" destId="{4FF08F2E-FB35-42F3-B550-FEBD5058DEFC}" srcOrd="2" destOrd="0" parTransId="{C2C3E626-DFDE-480A-A2DD-BCEE8D1C9EDC}" sibTransId="{CB6B1CE4-33E7-4EDA-987B-30EC4589F205}"/>
    <dgm:cxn modelId="{549C9F7F-052F-4471-A2FA-7E67BF48CAC5}" type="presOf" srcId="{27FDE55D-7EB9-41EA-BD1B-2270281DBD96}" destId="{606624CA-123E-40AB-99B3-52A917B57F30}" srcOrd="0" destOrd="7" presId="urn:microsoft.com/office/officeart/2005/8/layout/hList2#1"/>
    <dgm:cxn modelId="{76438EF2-D472-43F2-A0C4-C1DFF4874132}" srcId="{4FF08F2E-FB35-42F3-B550-FEBD5058DEFC}" destId="{53A441E1-FBB4-48E6-9E75-CFD2125416B1}" srcOrd="5" destOrd="0" parTransId="{A4A3E029-D887-4712-9E0F-900F7F5C0D84}" sibTransId="{2B4D95A6-BAA9-47ED-B970-26031C15EA51}"/>
    <dgm:cxn modelId="{B8CB1013-ED65-4EA1-BEFD-B3A5D437735A}" srcId="{811A1EB8-9593-490B-8D1A-55D056CBBF83}" destId="{5C9713F4-A4A2-43EC-9D79-57AC0822EA3D}" srcOrd="0" destOrd="0" parTransId="{E8CDCD56-E470-486A-8EEB-677D2C830C78}" sibTransId="{03A97E8D-0E50-41DB-9DE8-A8022AD0C3EA}"/>
    <dgm:cxn modelId="{2FCC5079-D732-4089-B822-652E0ABF0817}" srcId="{811A1EB8-9593-490B-8D1A-55D056CBBF83}" destId="{D4D4DA23-9E4C-4B94-BA85-6411E55315B2}" srcOrd="10" destOrd="0" parTransId="{21AABA97-FCDF-4A79-8303-F000E9DD1574}" sibTransId="{26DE6C71-A76C-43D1-A69F-089E2B33A77F}"/>
    <dgm:cxn modelId="{780E1514-2D63-4165-9242-102D4C0A4771}" type="presOf" srcId="{59A2F634-626A-44AE-9884-5173EAAF4378}" destId="{1082C47F-F164-41A6-B8FF-B648410B1AD8}" srcOrd="0" destOrd="9" presId="urn:microsoft.com/office/officeart/2005/8/layout/hList2#1"/>
    <dgm:cxn modelId="{8E9C0523-8A11-4F05-B99A-158F08C95908}" type="presOf" srcId="{C7A6363B-373F-40D2-8196-12705DDE80A1}" destId="{606624CA-123E-40AB-99B3-52A917B57F30}" srcOrd="0" destOrd="10" presId="urn:microsoft.com/office/officeart/2005/8/layout/hList2#1"/>
    <dgm:cxn modelId="{B83E62F3-4B88-408F-B706-687AE29B8BC0}" srcId="{4FF08F2E-FB35-42F3-B550-FEBD5058DEFC}" destId="{45EEC26D-3B49-4BD1-B3D3-592D123777AC}" srcOrd="1" destOrd="0" parTransId="{892ED80A-28F5-4EA8-ADEE-DDA086A91AC1}" sibTransId="{14467246-245A-4319-AABE-63306014647E}"/>
    <dgm:cxn modelId="{03E4023B-D29F-42EF-93C7-B2A932B0BA91}" srcId="{4FF08F2E-FB35-42F3-B550-FEBD5058DEFC}" destId="{E966D5F7-4377-49F0-8F30-5514902899C9}" srcOrd="0" destOrd="0" parTransId="{C8E1AD3C-BF84-4633-89A2-707C5D0ED858}" sibTransId="{ADC75ED3-5540-42F0-8FD1-3FAF2801847C}"/>
    <dgm:cxn modelId="{E4B634B9-115D-49B2-9F53-A037BADAE43F}" type="presOf" srcId="{E59AEC50-9BCB-4775-8EAC-9F7C09858A17}" destId="{93D4F4C6-9445-4D46-8D2D-C8322DA1C3CA}" srcOrd="0" destOrd="1" presId="urn:microsoft.com/office/officeart/2005/8/layout/hList2#1"/>
    <dgm:cxn modelId="{93808397-9C1B-4C3F-81E7-663F40B5A03C}" srcId="{4FF08F2E-FB35-42F3-B550-FEBD5058DEFC}" destId="{4CB462B0-3560-48CC-A84A-DBC79A0A4DE4}" srcOrd="7" destOrd="0" parTransId="{0C601781-2292-4A11-A868-06B7AD60A54E}" sibTransId="{27D594DE-4CB8-4EF7-8489-E26663F61638}"/>
    <dgm:cxn modelId="{D71D40E4-4DFB-48FC-B489-FEE00168F593}" srcId="{844ABDD6-84EA-411D-8DC2-6BDBDC34AC63}" destId="{811A1EB8-9593-490B-8D1A-55D056CBBF83}" srcOrd="1" destOrd="0" parTransId="{02EE684A-DD43-4EB7-AC37-4F5955DC1FE9}" sibTransId="{C4DDDBDB-C71F-4308-8509-77F52B88D1D8}"/>
    <dgm:cxn modelId="{DFA1AD49-7C97-486F-848A-AF91CB8DA127}" srcId="{4FF08F2E-FB35-42F3-B550-FEBD5058DEFC}" destId="{DEA3B034-CFC8-426C-8517-948E646203DF}" srcOrd="4" destOrd="0" parTransId="{F6A6A117-C694-45B4-AA5A-E1B120F66547}" sibTransId="{64FDA113-2B12-41B1-8960-2A0B74DB3770}"/>
    <dgm:cxn modelId="{889D4491-9BDC-40C2-A0A8-E8AEF802D2D0}" type="presOf" srcId="{C60DF9DE-C825-4437-803C-97B7CA90DF39}" destId="{1082C47F-F164-41A6-B8FF-B648410B1AD8}" srcOrd="0" destOrd="10" presId="urn:microsoft.com/office/officeart/2005/8/layout/hList2#1"/>
    <dgm:cxn modelId="{C2339196-59D5-4138-8E0A-53C38A49BDDE}" type="presOf" srcId="{AE5FDAB4-BD58-4F21-98D7-7827C987C8BE}" destId="{606624CA-123E-40AB-99B3-52A917B57F30}" srcOrd="0" destOrd="0" presId="urn:microsoft.com/office/officeart/2005/8/layout/hList2#1"/>
    <dgm:cxn modelId="{226E1993-19FF-4C06-AC9D-B0E1A5654D6A}" srcId="{B6077C48-8B30-483B-B58D-1FC5408CB350}" destId="{C7EB28F6-8FB9-4E80-BCDA-7CB0EA04E1E4}" srcOrd="4" destOrd="0" parTransId="{47132D93-1288-4C25-B191-B52BAC4F1180}" sibTransId="{38C6BB05-D094-490C-8ABF-FD5BE175440C}"/>
    <dgm:cxn modelId="{CCA4C5E6-B734-4DA4-AEFF-4FC4A9AD6DE9}" srcId="{B6077C48-8B30-483B-B58D-1FC5408CB350}" destId="{AE5FDAB4-BD58-4F21-98D7-7827C987C8BE}" srcOrd="0" destOrd="0" parTransId="{9D5D3FF7-8604-457C-9E13-EE1411776913}" sibTransId="{CEABD6A7-AAEC-4E17-BA50-A14D0C2C58A9}"/>
    <dgm:cxn modelId="{79ECD0D7-F018-4339-83DD-D83DFD40005B}" srcId="{B6077C48-8B30-483B-B58D-1FC5408CB350}" destId="{C01396E2-B2C0-4FEA-8A86-9D47A49038CD}" srcOrd="5" destOrd="0" parTransId="{48806D05-567C-4DF5-A05E-DE86AFE268AD}" sibTransId="{C44258DC-CCE0-4464-B58A-C0DA33AA3800}"/>
    <dgm:cxn modelId="{AFACD613-4E98-4262-836C-551DD6F90374}" type="presOf" srcId="{FB18FE80-B995-4781-B484-F0ED0F9A6BB5}" destId="{1082C47F-F164-41A6-B8FF-B648410B1AD8}" srcOrd="0" destOrd="3" presId="urn:microsoft.com/office/officeart/2005/8/layout/hList2#1"/>
    <dgm:cxn modelId="{3EF283CA-C630-4CAA-AB82-F4268D4EC564}" srcId="{811A1EB8-9593-490B-8D1A-55D056CBBF83}" destId="{E59AEC50-9BCB-4775-8EAC-9F7C09858A17}" srcOrd="1" destOrd="0" parTransId="{3A6AD7B1-6BFB-4B88-B314-4B69804B9E61}" sibTransId="{32E3C1A3-9FD4-45EE-AC46-463E202533D9}"/>
    <dgm:cxn modelId="{70F010E6-F7EF-4542-A42A-A49A82B46EB3}" srcId="{B6077C48-8B30-483B-B58D-1FC5408CB350}" destId="{8B1DC522-D902-45D7-9B9B-36C339CDA412}" srcOrd="9" destOrd="0" parTransId="{362F0BEF-FA12-4DE2-A797-C71FF1C6B920}" sibTransId="{46BF4F29-05C2-4026-8D04-419CA98EC7CE}"/>
    <dgm:cxn modelId="{71B5DA24-1993-4903-921C-13A83BBDA922}" srcId="{B6077C48-8B30-483B-B58D-1FC5408CB350}" destId="{27FDE55D-7EB9-41EA-BD1B-2270281DBD96}" srcOrd="7" destOrd="0" parTransId="{D575CF04-D85D-4171-8685-EDDD03C5B67D}" sibTransId="{71CF5612-AF18-4D1F-BAAA-4B2833F500D6}"/>
    <dgm:cxn modelId="{98AE96A0-28D2-4992-9175-E86062E2D6F0}" type="presOf" srcId="{AD9CB0C4-8638-4DEA-9B32-E439D89077FB}" destId="{606624CA-123E-40AB-99B3-52A917B57F30}" srcOrd="0" destOrd="3" presId="urn:microsoft.com/office/officeart/2005/8/layout/hList2#1"/>
    <dgm:cxn modelId="{CC8F0EFF-3342-4C6E-8C11-C6A090F6CCE2}" type="presOf" srcId="{E3757579-5857-48A8-B707-2B9FB7DD1261}" destId="{606624CA-123E-40AB-99B3-52A917B57F30}" srcOrd="0" destOrd="1" presId="urn:microsoft.com/office/officeart/2005/8/layout/hList2#1"/>
    <dgm:cxn modelId="{D442DED5-2F5B-4B76-A914-7FE16AC91309}" type="presOf" srcId="{811A1EB8-9593-490B-8D1A-55D056CBBF83}" destId="{EDF40784-7C1E-4B44-A7D1-7E806F9D7113}" srcOrd="0" destOrd="0" presId="urn:microsoft.com/office/officeart/2005/8/layout/hList2#1"/>
    <dgm:cxn modelId="{FF5A8C5D-09D9-4C05-B531-3B9641C57572}" srcId="{811A1EB8-9593-490B-8D1A-55D056CBBF83}" destId="{11BF4552-B738-4DFD-8403-8BEF60ACBC22}" srcOrd="2" destOrd="0" parTransId="{72F7B851-FF89-4572-AEBA-65E9632F9E1A}" sibTransId="{014447FA-A50B-4C17-B05F-E9A090C3EE54}"/>
    <dgm:cxn modelId="{158D8255-895F-4D8B-8452-F8CFE4EA21D1}" type="presOf" srcId="{4CB462B0-3560-48CC-A84A-DBC79A0A4DE4}" destId="{1082C47F-F164-41A6-B8FF-B648410B1AD8}" srcOrd="0" destOrd="7" presId="urn:microsoft.com/office/officeart/2005/8/layout/hList2#1"/>
    <dgm:cxn modelId="{7DC8B398-7382-4BB3-AC83-14199EAD6C23}" type="presOf" srcId="{844ABDD6-84EA-411D-8DC2-6BDBDC34AC63}" destId="{45B85D99-3801-4268-B8CA-3BCFBA74F6D0}" srcOrd="0" destOrd="0" presId="urn:microsoft.com/office/officeart/2005/8/layout/hList2#1"/>
    <dgm:cxn modelId="{7196A6D8-09CB-4061-8BAF-9614BA2A9796}" type="presOf" srcId="{078F6405-3CCA-4DA6-AD9E-2A3FD0200428}" destId="{1082C47F-F164-41A6-B8FF-B648410B1AD8}" srcOrd="0" destOrd="2" presId="urn:microsoft.com/office/officeart/2005/8/layout/hList2#1"/>
    <dgm:cxn modelId="{C7229621-1DA3-421B-8A8E-5AF80612A78C}" type="presOf" srcId="{45EEC26D-3B49-4BD1-B3D3-592D123777AC}" destId="{1082C47F-F164-41A6-B8FF-B648410B1AD8}" srcOrd="0" destOrd="1" presId="urn:microsoft.com/office/officeart/2005/8/layout/hList2#1"/>
    <dgm:cxn modelId="{C92CBCAD-D7E3-489F-82E9-6F79C1913D4D}" srcId="{811A1EB8-9593-490B-8D1A-55D056CBBF83}" destId="{C1A6202D-EE4C-415F-9D93-833DEEB510B2}" srcOrd="8" destOrd="0" parTransId="{39E412DE-2477-4DB6-8EF2-FDD7F657C57B}" sibTransId="{A01CCF39-7E4D-49CF-BBDF-DA1E109C9260}"/>
    <dgm:cxn modelId="{EE41D2B8-D51E-4BB6-9E7A-233295817AF9}" srcId="{4FF08F2E-FB35-42F3-B550-FEBD5058DEFC}" destId="{C60DF9DE-C825-4437-803C-97B7CA90DF39}" srcOrd="10" destOrd="0" parTransId="{DA389572-4B1D-4EEC-86D1-3DB14BFC7293}" sibTransId="{109A2CEE-1905-4FAB-BF9C-25BC11B23ABE}"/>
    <dgm:cxn modelId="{D1D36774-1A38-47B8-81E1-C2C6154125B6}" srcId="{4FF08F2E-FB35-42F3-B550-FEBD5058DEFC}" destId="{FB18FE80-B995-4781-B484-F0ED0F9A6BB5}" srcOrd="3" destOrd="0" parTransId="{71DB9B66-84A6-4A2F-BFD7-80DEB94046B5}" sibTransId="{A95B50C0-2CEA-44FE-BFEA-BA3A11752298}"/>
    <dgm:cxn modelId="{17DD904C-76C5-49F3-A373-FF9656C650F3}" srcId="{811A1EB8-9593-490B-8D1A-55D056CBBF83}" destId="{8A7FA344-A703-4404-B746-BD72797A7FE3}" srcOrd="3" destOrd="0" parTransId="{0C76B4C0-7F24-44DD-B8C5-A97D01A6D1AE}" sibTransId="{D1312601-C446-42FA-B0C1-275ADA3F2DB8}"/>
    <dgm:cxn modelId="{C53BB125-7D7B-46DC-B4FE-053F38987868}" srcId="{811A1EB8-9593-490B-8D1A-55D056CBBF83}" destId="{595D9785-55E5-4F40-A490-498F04FB8045}" srcOrd="6" destOrd="0" parTransId="{4BEB4B1A-D040-44D9-B73E-2116977C7A4A}" sibTransId="{F6127E49-21BD-460E-A241-7DF69C48A065}"/>
    <dgm:cxn modelId="{CBDF50E2-57AB-4823-90C0-94940A5369C7}" srcId="{811A1EB8-9593-490B-8D1A-55D056CBBF83}" destId="{FF44D3FD-F651-4454-BA34-A1722FB82754}" srcOrd="7" destOrd="0" parTransId="{DE1D85FD-5F37-43D6-978F-05FA4367E1E3}" sibTransId="{6305120C-9FB4-48F2-BC61-3F46FD345D71}"/>
    <dgm:cxn modelId="{2857C952-B318-475A-8AA0-38D4AE411EC8}" type="presOf" srcId="{DEA3B034-CFC8-426C-8517-948E646203DF}" destId="{1082C47F-F164-41A6-B8FF-B648410B1AD8}" srcOrd="0" destOrd="4" presId="urn:microsoft.com/office/officeart/2005/8/layout/hList2#1"/>
    <dgm:cxn modelId="{99B768A1-97AB-4BE2-B33F-4A307A58CC84}" srcId="{4FF08F2E-FB35-42F3-B550-FEBD5058DEFC}" destId="{516D3533-0D12-46C7-8C8B-31F747575221}" srcOrd="12" destOrd="0" parTransId="{0AE919C3-A5E0-443D-8D07-7BC930CC9537}" sibTransId="{F9CC96FD-CE9A-46B5-BF81-1A6C29C083D4}"/>
    <dgm:cxn modelId="{D85A3CBA-3211-435B-A040-4A31CD5A82A6}" srcId="{B6077C48-8B30-483B-B58D-1FC5408CB350}" destId="{C7A6363B-373F-40D2-8196-12705DDE80A1}" srcOrd="10" destOrd="0" parTransId="{56A29CDE-DEA1-4BEE-A82A-CAED8717CF7E}" sibTransId="{58679BE0-BFD4-48AB-9BB5-08D5E56E225A}"/>
    <dgm:cxn modelId="{A039CAE6-A9AE-4C25-A965-624B23C5936E}" type="presOf" srcId="{1C5DF61D-1849-4126-8408-DF3021FE3CA9}" destId="{1082C47F-F164-41A6-B8FF-B648410B1AD8}" srcOrd="0" destOrd="6" presId="urn:microsoft.com/office/officeart/2005/8/layout/hList2#1"/>
    <dgm:cxn modelId="{E7CE335B-73E5-454F-B929-1B9D6E33230C}" srcId="{844ABDD6-84EA-411D-8DC2-6BDBDC34AC63}" destId="{B6077C48-8B30-483B-B58D-1FC5408CB350}" srcOrd="0" destOrd="0" parTransId="{C4903835-A4D8-428A-9206-5DDD0D30963A}" sibTransId="{E31C4CC2-C5F7-4D11-B976-EC22E916B346}"/>
    <dgm:cxn modelId="{D6B9F37A-55EA-48A8-B543-E807EF337670}" srcId="{B6077C48-8B30-483B-B58D-1FC5408CB350}" destId="{3D5979BD-FFF2-4F98-934F-29D312900A48}" srcOrd="6" destOrd="0" parTransId="{4ED10ED8-5662-4C79-B365-85BADAA882FF}" sibTransId="{A17604DC-E2EA-486A-81DA-33DF98DCF2DA}"/>
    <dgm:cxn modelId="{D9A8050B-A8DD-48AB-9911-AD20429A810F}" type="presOf" srcId="{5843D028-6045-4121-80E2-B4A61CDDD845}" destId="{93D4F4C6-9445-4D46-8D2D-C8322DA1C3CA}" srcOrd="0" destOrd="5" presId="urn:microsoft.com/office/officeart/2005/8/layout/hList2#1"/>
    <dgm:cxn modelId="{FD7AE518-9D1C-4AD2-A3E8-8D2F7AA64CC3}" type="presOf" srcId="{3D5979BD-FFF2-4F98-934F-29D312900A48}" destId="{606624CA-123E-40AB-99B3-52A917B57F30}" srcOrd="0" destOrd="6" presId="urn:microsoft.com/office/officeart/2005/8/layout/hList2#1"/>
    <dgm:cxn modelId="{0B1AE691-65B2-408F-9224-81C98C79DF51}" srcId="{B6077C48-8B30-483B-B58D-1FC5408CB350}" destId="{B58DF01F-C982-4782-8BBF-EF80E3105773}" srcOrd="8" destOrd="0" parTransId="{2932E48C-EBC8-446F-A8D3-7F016F705DB0}" sibTransId="{02E285D3-278C-4FD9-96FD-F7F44EB14326}"/>
    <dgm:cxn modelId="{1B04A31F-553F-43A8-B762-2DD39EC4618E}" type="presOf" srcId="{8A7FA344-A703-4404-B746-BD72797A7FE3}" destId="{93D4F4C6-9445-4D46-8D2D-C8322DA1C3CA}" srcOrd="0" destOrd="3" presId="urn:microsoft.com/office/officeart/2005/8/layout/hList2#1"/>
    <dgm:cxn modelId="{823DC42F-79DA-4CD3-B578-C463C9CEA726}" type="presOf" srcId="{C01396E2-B2C0-4FEA-8A86-9D47A49038CD}" destId="{606624CA-123E-40AB-99B3-52A917B57F30}" srcOrd="0" destOrd="5" presId="urn:microsoft.com/office/officeart/2005/8/layout/hList2#1"/>
    <dgm:cxn modelId="{384F9C5E-F1FF-422B-8A8A-36E24907BB22}" type="presOf" srcId="{164578D1-55F3-4625-9CDF-90E1BB1E0646}" destId="{1082C47F-F164-41A6-B8FF-B648410B1AD8}" srcOrd="0" destOrd="8" presId="urn:microsoft.com/office/officeart/2005/8/layout/hList2#1"/>
    <dgm:cxn modelId="{E5A2CBF6-54D5-472C-8A32-F5E327B3235D}" srcId="{B6077C48-8B30-483B-B58D-1FC5408CB350}" destId="{E3757579-5857-48A8-B707-2B9FB7DD1261}" srcOrd="1" destOrd="0" parTransId="{B094A998-406D-40E4-882D-6A657BE30081}" sibTransId="{3A68A3B2-4478-48A4-9377-222E1221B7A4}"/>
    <dgm:cxn modelId="{0515FA55-A36E-476C-8B70-A9E7AE43D0B3}" srcId="{B6077C48-8B30-483B-B58D-1FC5408CB350}" destId="{AD9CB0C4-8638-4DEA-9B32-E439D89077FB}" srcOrd="3" destOrd="0" parTransId="{09C0231A-3F92-4037-B08F-9773B255A02D}" sibTransId="{27DEA0F3-13E2-4EC9-9B8B-4174728BE0C4}"/>
    <dgm:cxn modelId="{08F9CF66-73FF-4ABD-B383-3903EE86A0C7}" type="presOf" srcId="{C1A6202D-EE4C-415F-9D93-833DEEB510B2}" destId="{93D4F4C6-9445-4D46-8D2D-C8322DA1C3CA}" srcOrd="0" destOrd="8" presId="urn:microsoft.com/office/officeart/2005/8/layout/hList2#1"/>
    <dgm:cxn modelId="{5255CBF3-C5A4-4E7B-8746-FCD99912746B}" type="presOf" srcId="{11BF4552-B738-4DFD-8403-8BEF60ACBC22}" destId="{93D4F4C6-9445-4D46-8D2D-C8322DA1C3CA}" srcOrd="0" destOrd="2" presId="urn:microsoft.com/office/officeart/2005/8/layout/hList2#1"/>
    <dgm:cxn modelId="{B4AE0873-9D5B-4701-B385-117F975339B8}" type="presOf" srcId="{E966D5F7-4377-49F0-8F30-5514902899C9}" destId="{1082C47F-F164-41A6-B8FF-B648410B1AD8}" srcOrd="0" destOrd="0" presId="urn:microsoft.com/office/officeart/2005/8/layout/hList2#1"/>
    <dgm:cxn modelId="{C6CA6FBC-701C-4E60-8477-734481F38454}" type="presOf" srcId="{FF44D3FD-F651-4454-BA34-A1722FB82754}" destId="{93D4F4C6-9445-4D46-8D2D-C8322DA1C3CA}" srcOrd="0" destOrd="7" presId="urn:microsoft.com/office/officeart/2005/8/layout/hList2#1"/>
    <dgm:cxn modelId="{FA3642E0-B4B5-488F-813A-4BE38109E78A}" srcId="{4FF08F2E-FB35-42F3-B550-FEBD5058DEFC}" destId="{1C5DF61D-1849-4126-8408-DF3021FE3CA9}" srcOrd="6" destOrd="0" parTransId="{33CD63FB-0929-4F48-ACEC-B39DBEFDDEA5}" sibTransId="{F316961B-D46C-4AA9-95BB-3A7A793AD35D}"/>
    <dgm:cxn modelId="{732B8076-7CD8-4D9F-9932-04E411EE00F8}" srcId="{811A1EB8-9593-490B-8D1A-55D056CBBF83}" destId="{5DFCFC46-2F82-4887-9DAF-C098849AEC11}" srcOrd="9" destOrd="0" parTransId="{368DA207-CD43-45B8-97C2-2F78ED149B04}" sibTransId="{38DDA0B3-9383-4D7D-A2B6-CE3C131FA6DD}"/>
    <dgm:cxn modelId="{6018059A-5214-4ED4-9277-4DB9C9260D11}" srcId="{4FF08F2E-FB35-42F3-B550-FEBD5058DEFC}" destId="{164578D1-55F3-4625-9CDF-90E1BB1E0646}" srcOrd="8" destOrd="0" parTransId="{2A1BD6AE-CEEF-47C5-A888-AEF1B55DCC15}" sibTransId="{B6321C78-5D11-4E68-8C8C-AF7B93514020}"/>
    <dgm:cxn modelId="{1AD2A114-0393-4C51-9156-DDFD74A921A5}" type="presOf" srcId="{8A6E8A69-46A0-4EDE-B70A-552CEB7E1576}" destId="{1082C47F-F164-41A6-B8FF-B648410B1AD8}" srcOrd="0" destOrd="11" presId="urn:microsoft.com/office/officeart/2005/8/layout/hList2#1"/>
    <dgm:cxn modelId="{8E983D4E-E745-4C12-88B1-60E9A31DC9BF}" srcId="{4FF08F2E-FB35-42F3-B550-FEBD5058DEFC}" destId="{078F6405-3CCA-4DA6-AD9E-2A3FD0200428}" srcOrd="2" destOrd="0" parTransId="{6E28AF55-A73E-4400-944C-784C7EFD137D}" sibTransId="{2D5989E6-3B81-4586-9B44-0C17F510E077}"/>
    <dgm:cxn modelId="{9136297B-84E9-4AC0-BBAE-ABE7AC34CD9B}" srcId="{811A1EB8-9593-490B-8D1A-55D056CBBF83}" destId="{5843D028-6045-4121-80E2-B4A61CDDD845}" srcOrd="5" destOrd="0" parTransId="{5789B280-F908-44B9-BC9A-215E4EAC2BA7}" sibTransId="{901E3166-CD66-49E5-BF14-EB548E74BECF}"/>
    <dgm:cxn modelId="{4EE28F76-AC67-41F6-A5D9-364E77F904A6}" type="presOf" srcId="{B6077C48-8B30-483B-B58D-1FC5408CB350}" destId="{9A966483-E3C3-4886-9084-AAE5F143D600}" srcOrd="0" destOrd="0" presId="urn:microsoft.com/office/officeart/2005/8/layout/hList2#1"/>
    <dgm:cxn modelId="{380C128F-F23E-46BC-8FAC-AB0ABB85C265}" srcId="{4FF08F2E-FB35-42F3-B550-FEBD5058DEFC}" destId="{59A2F634-626A-44AE-9884-5173EAAF4378}" srcOrd="9" destOrd="0" parTransId="{47C14805-F688-4D70-9BB2-91630A00E2E1}" sibTransId="{803549E6-7570-4D91-80C6-085F5EB9C8A5}"/>
    <dgm:cxn modelId="{A08A25D2-23D6-4168-87FF-D79537B97189}" type="presOf" srcId="{8F37073E-565F-4408-9836-914EFCDAB578}" destId="{606624CA-123E-40AB-99B3-52A917B57F30}" srcOrd="0" destOrd="2" presId="urn:microsoft.com/office/officeart/2005/8/layout/hList2#1"/>
    <dgm:cxn modelId="{5CA7891E-1E1D-4029-A49A-210CC59329DF}" type="presOf" srcId="{4FF08F2E-FB35-42F3-B550-FEBD5058DEFC}" destId="{54FCF19B-7E9D-4880-A406-50A1815D254B}" srcOrd="0" destOrd="0" presId="urn:microsoft.com/office/officeart/2005/8/layout/hList2#1"/>
    <dgm:cxn modelId="{312F8507-2AE8-4C43-9350-AA9F52FEB4FE}" type="presParOf" srcId="{45B85D99-3801-4268-B8CA-3BCFBA74F6D0}" destId="{E1B88DC5-4E7F-486A-8470-8CFA41F323E4}" srcOrd="0" destOrd="0" presId="urn:microsoft.com/office/officeart/2005/8/layout/hList2#1"/>
    <dgm:cxn modelId="{99A6D821-2154-4A0D-81AA-82CA82F9105E}" type="presParOf" srcId="{E1B88DC5-4E7F-486A-8470-8CFA41F323E4}" destId="{4942C510-C251-479F-8871-69E3BE7EE8B4}" srcOrd="0" destOrd="0" presId="urn:microsoft.com/office/officeart/2005/8/layout/hList2#1"/>
    <dgm:cxn modelId="{7CC63FE7-ECCD-459A-8B12-D15D8553F736}" type="presParOf" srcId="{E1B88DC5-4E7F-486A-8470-8CFA41F323E4}" destId="{606624CA-123E-40AB-99B3-52A917B57F30}" srcOrd="1" destOrd="0" presId="urn:microsoft.com/office/officeart/2005/8/layout/hList2#1"/>
    <dgm:cxn modelId="{253379F6-13DD-4562-BE53-0CC9B870EA9F}" type="presParOf" srcId="{E1B88DC5-4E7F-486A-8470-8CFA41F323E4}" destId="{9A966483-E3C3-4886-9084-AAE5F143D600}" srcOrd="2" destOrd="0" presId="urn:microsoft.com/office/officeart/2005/8/layout/hList2#1"/>
    <dgm:cxn modelId="{FDD51986-0286-4D78-A553-FBBBF9FC61FB}" type="presParOf" srcId="{45B85D99-3801-4268-B8CA-3BCFBA74F6D0}" destId="{686044AD-99E7-4820-8685-8163551EBB80}" srcOrd="1" destOrd="0" presId="urn:microsoft.com/office/officeart/2005/8/layout/hList2#1"/>
    <dgm:cxn modelId="{28E5C73D-F247-43F2-B96B-C0173ED8CB2A}" type="presParOf" srcId="{45B85D99-3801-4268-B8CA-3BCFBA74F6D0}" destId="{11397B1F-838C-44C6-A5AC-3011CAD65479}" srcOrd="2" destOrd="0" presId="urn:microsoft.com/office/officeart/2005/8/layout/hList2#1"/>
    <dgm:cxn modelId="{2644044E-23D5-48D9-ABC1-E03A161E4CC4}" type="presParOf" srcId="{11397B1F-838C-44C6-A5AC-3011CAD65479}" destId="{F91F0B21-62DD-40B2-9073-D5BE6592B33A}" srcOrd="0" destOrd="0" presId="urn:microsoft.com/office/officeart/2005/8/layout/hList2#1"/>
    <dgm:cxn modelId="{93D3057B-03E9-4C93-80F4-10EF505E9C6F}" type="presParOf" srcId="{11397B1F-838C-44C6-A5AC-3011CAD65479}" destId="{93D4F4C6-9445-4D46-8D2D-C8322DA1C3CA}" srcOrd="1" destOrd="0" presId="urn:microsoft.com/office/officeart/2005/8/layout/hList2#1"/>
    <dgm:cxn modelId="{B215205C-76D5-42F5-84A7-70482A2D9E8B}" type="presParOf" srcId="{11397B1F-838C-44C6-A5AC-3011CAD65479}" destId="{EDF40784-7C1E-4B44-A7D1-7E806F9D7113}" srcOrd="2" destOrd="0" presId="urn:microsoft.com/office/officeart/2005/8/layout/hList2#1"/>
    <dgm:cxn modelId="{AE4776A9-447F-466B-B2BD-EC6E152A8C30}" type="presParOf" srcId="{45B85D99-3801-4268-B8CA-3BCFBA74F6D0}" destId="{AAB555F0-B046-4912-B9FF-E4B7D450EBB6}" srcOrd="3" destOrd="0" presId="urn:microsoft.com/office/officeart/2005/8/layout/hList2#1"/>
    <dgm:cxn modelId="{862C65F3-C21D-4841-BEA1-55D3D336A751}" type="presParOf" srcId="{45B85D99-3801-4268-B8CA-3BCFBA74F6D0}" destId="{A7BFC5B4-9372-4E10-A27F-679FD3626FE7}" srcOrd="4" destOrd="0" presId="urn:microsoft.com/office/officeart/2005/8/layout/hList2#1"/>
    <dgm:cxn modelId="{5DF4868D-964D-49E8-BA25-CB6EA6650585}" type="presParOf" srcId="{A7BFC5B4-9372-4E10-A27F-679FD3626FE7}" destId="{F2048147-2DF7-4914-8F78-73BB184F27A9}" srcOrd="0" destOrd="0" presId="urn:microsoft.com/office/officeart/2005/8/layout/hList2#1"/>
    <dgm:cxn modelId="{9A07D30C-D5EF-40EF-B50C-30F8417A7EFE}" type="presParOf" srcId="{A7BFC5B4-9372-4E10-A27F-679FD3626FE7}" destId="{1082C47F-F164-41A6-B8FF-B648410B1AD8}" srcOrd="1" destOrd="0" presId="urn:microsoft.com/office/officeart/2005/8/layout/hList2#1"/>
    <dgm:cxn modelId="{308F85C8-E8C4-4DE7-AADC-A7FA53C151DE}" type="presParOf" srcId="{A7BFC5B4-9372-4E10-A27F-679FD3626FE7}" destId="{54FCF19B-7E9D-4880-A406-50A1815D254B}" srcOrd="2" destOrd="0" presId="urn:microsoft.com/office/officeart/2005/8/layout/hList2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A966483-E3C3-4886-9084-AAE5F143D600}">
      <dsp:nvSpPr>
        <dsp:cNvPr id="0" name=""/>
        <dsp:cNvSpPr/>
      </dsp:nvSpPr>
      <dsp:spPr>
        <a:xfrm rot="16200000">
          <a:off x="-1533639" y="2075630"/>
          <a:ext cx="3530251" cy="384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9415" bIns="0" numCol="1" spcCol="1270" anchor="t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1-10</a:t>
          </a:r>
          <a:endParaRPr lang="en-US" sz="2700" kern="1200" dirty="0"/>
        </a:p>
      </dsp:txBody>
      <dsp:txXfrm rot="16200000">
        <a:off x="-1533639" y="2075630"/>
        <a:ext cx="3530251" cy="384847"/>
      </dsp:txXfrm>
    </dsp:sp>
    <dsp:sp modelId="{606624CA-123E-40AB-99B3-52A917B57F30}">
      <dsp:nvSpPr>
        <dsp:cNvPr id="0" name=""/>
        <dsp:cNvSpPr/>
      </dsp:nvSpPr>
      <dsp:spPr>
        <a:xfrm>
          <a:off x="359672" y="0"/>
          <a:ext cx="1916950" cy="43978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9415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eins</a:t>
          </a:r>
          <a:endParaRPr lang="en-US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zwei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drei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vier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fünf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sechs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sieben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acht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neun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zehn</a:t>
          </a:r>
          <a:endParaRPr lang="en-US" sz="2000" b="1" kern="1200" dirty="0" smtClean="0">
            <a:latin typeface="+mn-lt"/>
            <a:cs typeface="Arial" pitchFamily="34" charset="0"/>
          </a:endParaRPr>
        </a:p>
      </dsp:txBody>
      <dsp:txXfrm>
        <a:off x="359672" y="0"/>
        <a:ext cx="1916950" cy="4397845"/>
      </dsp:txXfrm>
    </dsp:sp>
    <dsp:sp modelId="{4942C510-C251-479F-8871-69E3BE7EE8B4}">
      <dsp:nvSpPr>
        <dsp:cNvPr id="0" name=""/>
        <dsp:cNvSpPr/>
      </dsp:nvSpPr>
      <dsp:spPr>
        <a:xfrm>
          <a:off x="1496827" y="-5070"/>
          <a:ext cx="769695" cy="76969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40784-7C1E-4B44-A7D1-7E806F9D7113}">
      <dsp:nvSpPr>
        <dsp:cNvPr id="0" name=""/>
        <dsp:cNvSpPr/>
      </dsp:nvSpPr>
      <dsp:spPr>
        <a:xfrm rot="16200000">
          <a:off x="1349068" y="2038711"/>
          <a:ext cx="3530251" cy="384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9415" bIns="0" numCol="1" spcCol="1270" anchor="t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11-20</a:t>
          </a:r>
          <a:endParaRPr lang="en-US" sz="2700" kern="1200" dirty="0"/>
        </a:p>
      </dsp:txBody>
      <dsp:txXfrm rot="16200000">
        <a:off x="1349068" y="2038711"/>
        <a:ext cx="3530251" cy="384847"/>
      </dsp:txXfrm>
    </dsp:sp>
    <dsp:sp modelId="{93D4F4C6-9445-4D46-8D2D-C8322DA1C3CA}">
      <dsp:nvSpPr>
        <dsp:cNvPr id="0" name=""/>
        <dsp:cNvSpPr/>
      </dsp:nvSpPr>
      <dsp:spPr>
        <a:xfrm>
          <a:off x="3306617" y="232025"/>
          <a:ext cx="1916950" cy="39982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9415" rIns="142240" bIns="14224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b="1" kern="1200" dirty="0" smtClean="0">
            <a:latin typeface="Arial" pitchFamily="34" charset="0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  <a:cs typeface="Arial" pitchFamily="34" charset="0"/>
            </a:rPr>
            <a:t>elf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zwölf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dreizehn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vierzehn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fünfzehn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solidFill>
                <a:srgbClr val="0033CC"/>
              </a:solidFill>
              <a:latin typeface="+mn-lt"/>
              <a:cs typeface="Arial" pitchFamily="34" charset="0"/>
            </a:rPr>
            <a:t>sechzehn</a:t>
          </a:r>
          <a:endParaRPr lang="en-US" sz="2000" b="1" kern="1200" dirty="0" smtClean="0">
            <a:solidFill>
              <a:srgbClr val="0033CC"/>
            </a:solidFill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solidFill>
                <a:srgbClr val="0033CC"/>
              </a:solidFill>
              <a:latin typeface="+mn-lt"/>
              <a:cs typeface="Arial" pitchFamily="34" charset="0"/>
            </a:rPr>
            <a:t>siebzehn</a:t>
          </a:r>
          <a:endParaRPr lang="en-US" sz="2000" b="1" kern="1200" dirty="0" smtClean="0">
            <a:solidFill>
              <a:srgbClr val="0033CC"/>
            </a:solidFill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achtzehn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neunzehn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zwanzig</a:t>
          </a:r>
          <a:endParaRPr lang="en-US" sz="2000" b="1" kern="1200" dirty="0" smtClean="0">
            <a:latin typeface="+mn-lt"/>
            <a:cs typeface="Arial" pitchFamily="34" charset="0"/>
          </a:endParaRPr>
        </a:p>
      </dsp:txBody>
      <dsp:txXfrm>
        <a:off x="3306617" y="232025"/>
        <a:ext cx="1916950" cy="3998221"/>
      </dsp:txXfrm>
    </dsp:sp>
    <dsp:sp modelId="{F91F0B21-62DD-40B2-9073-D5BE6592B33A}">
      <dsp:nvSpPr>
        <dsp:cNvPr id="0" name=""/>
        <dsp:cNvSpPr/>
      </dsp:nvSpPr>
      <dsp:spPr>
        <a:xfrm>
          <a:off x="4253674" y="60161"/>
          <a:ext cx="939783" cy="695858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F19B-7E9D-4880-A406-50A1815D254B}">
      <dsp:nvSpPr>
        <dsp:cNvPr id="0" name=""/>
        <dsp:cNvSpPr/>
      </dsp:nvSpPr>
      <dsp:spPr>
        <a:xfrm rot="16200000">
          <a:off x="3989899" y="2029913"/>
          <a:ext cx="3530251" cy="384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9415" bIns="0" numCol="1" spcCol="1270" anchor="t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21-100</a:t>
          </a:r>
          <a:endParaRPr lang="en-US" sz="2700" kern="1200" dirty="0"/>
        </a:p>
      </dsp:txBody>
      <dsp:txXfrm rot="16200000">
        <a:off x="3989899" y="2029913"/>
        <a:ext cx="3530251" cy="384847"/>
      </dsp:txXfrm>
    </dsp:sp>
    <dsp:sp modelId="{1082C47F-F164-41A6-B8FF-B648410B1AD8}">
      <dsp:nvSpPr>
        <dsp:cNvPr id="0" name=""/>
        <dsp:cNvSpPr/>
      </dsp:nvSpPr>
      <dsp:spPr>
        <a:xfrm>
          <a:off x="5974038" y="0"/>
          <a:ext cx="2255561" cy="4525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9415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einundzwanzig</a:t>
          </a:r>
          <a:endParaRPr lang="en-US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latin typeface="+mn-lt"/>
              <a:cs typeface="Arial" pitchFamily="34" charset="0"/>
            </a:rPr>
            <a:t>zweiundzwanzig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  <a:cs typeface="Arial" pitchFamily="34" charset="0"/>
            </a:rPr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</a:rPr>
            <a:t>30. </a:t>
          </a:r>
          <a:r>
            <a:rPr lang="en-US" sz="2000" b="1" kern="1200" dirty="0" err="1" smtClean="0">
              <a:solidFill>
                <a:srgbClr val="33CC33"/>
              </a:solidFill>
              <a:latin typeface="+mn-lt"/>
            </a:rPr>
            <a:t>dreissig</a:t>
          </a:r>
          <a:endParaRPr lang="en-US" sz="2000" b="1" kern="1200" dirty="0" smtClean="0">
            <a:solidFill>
              <a:srgbClr val="33CC33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</a:rPr>
            <a:t>40. </a:t>
          </a:r>
          <a:r>
            <a:rPr lang="en-US" sz="2000" b="1" kern="1200" dirty="0" err="1" smtClean="0">
              <a:latin typeface="+mn-lt"/>
            </a:rPr>
            <a:t>vierzig</a:t>
          </a:r>
          <a:endParaRPr lang="en-US" sz="2000" b="1" kern="1200" dirty="0" smtClean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  <a:cs typeface="Arial" pitchFamily="34" charset="0"/>
            </a:rPr>
            <a:t>50. </a:t>
          </a:r>
          <a:r>
            <a:rPr lang="en-US" sz="2000" b="1" kern="1200" dirty="0" err="1" smtClean="0">
              <a:latin typeface="+mn-lt"/>
              <a:cs typeface="Arial" pitchFamily="34" charset="0"/>
            </a:rPr>
            <a:t>fünfzig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  <a:cs typeface="Arial" pitchFamily="34" charset="0"/>
            </a:rPr>
            <a:t>60. </a:t>
          </a:r>
          <a:r>
            <a:rPr lang="en-US" sz="2000" b="1" kern="1200" dirty="0" err="1" smtClean="0">
              <a:latin typeface="+mn-lt"/>
              <a:cs typeface="Arial" pitchFamily="34" charset="0"/>
            </a:rPr>
            <a:t>sechzig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  <a:cs typeface="Arial" pitchFamily="34" charset="0"/>
            </a:rPr>
            <a:t>70.</a:t>
          </a:r>
          <a:r>
            <a:rPr lang="en-US" sz="2000" b="1" kern="1200" dirty="0" smtClean="0">
              <a:solidFill>
                <a:srgbClr val="FF0066"/>
              </a:solidFill>
              <a:latin typeface="+mn-lt"/>
              <a:cs typeface="Arial" pitchFamily="34" charset="0"/>
            </a:rPr>
            <a:t>siebzig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  <a:cs typeface="Arial" pitchFamily="34" charset="0"/>
            </a:rPr>
            <a:t>80. </a:t>
          </a:r>
          <a:r>
            <a:rPr lang="en-US" sz="2000" b="1" kern="1200" dirty="0" err="1" smtClean="0">
              <a:solidFill>
                <a:srgbClr val="FF0066"/>
              </a:solidFill>
              <a:latin typeface="+mn-lt"/>
              <a:cs typeface="Arial" pitchFamily="34" charset="0"/>
            </a:rPr>
            <a:t>achtzig</a:t>
          </a:r>
          <a:endParaRPr lang="en-US" sz="2000" b="1" kern="1200" dirty="0" smtClean="0">
            <a:solidFill>
              <a:srgbClr val="FF0066"/>
            </a:solidFill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  <a:cs typeface="Arial" pitchFamily="34" charset="0"/>
            </a:rPr>
            <a:t>90. </a:t>
          </a:r>
          <a:r>
            <a:rPr lang="en-US" sz="2000" b="1" kern="1200" dirty="0" err="1" smtClean="0">
              <a:latin typeface="+mn-lt"/>
              <a:cs typeface="Arial" pitchFamily="34" charset="0"/>
            </a:rPr>
            <a:t>neunzig</a:t>
          </a:r>
          <a:endParaRPr lang="en-US" sz="2000" b="1" kern="1200" dirty="0" smtClean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+mn-lt"/>
              <a:cs typeface="Arial" pitchFamily="34" charset="0"/>
            </a:rPr>
            <a:t>100. </a:t>
          </a:r>
          <a:r>
            <a:rPr lang="en-US" sz="2000" b="1" kern="1200" dirty="0" err="1" smtClean="0">
              <a:latin typeface="+mn-lt"/>
              <a:cs typeface="Arial" pitchFamily="34" charset="0"/>
            </a:rPr>
            <a:t>hundert</a:t>
          </a:r>
          <a:endParaRPr lang="en-US" sz="2000" b="1" kern="1200" dirty="0" smtClean="0">
            <a:latin typeface="+mn-lt"/>
            <a:cs typeface="Arial" pitchFamily="34" charset="0"/>
          </a:endParaRPr>
        </a:p>
      </dsp:txBody>
      <dsp:txXfrm>
        <a:off x="5974038" y="0"/>
        <a:ext cx="2255561" cy="4525958"/>
      </dsp:txXfrm>
    </dsp:sp>
    <dsp:sp modelId="{F2048147-2DF7-4914-8F78-73BB184F27A9}">
      <dsp:nvSpPr>
        <dsp:cNvPr id="0" name=""/>
        <dsp:cNvSpPr/>
      </dsp:nvSpPr>
      <dsp:spPr>
        <a:xfrm>
          <a:off x="7391398" y="-5070"/>
          <a:ext cx="769695" cy="769695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#1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6C323-1A14-497A-A404-A2441E979E8B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57E2C-5FD9-46FB-B880-C26803274F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/>
        </p:nvSpPr>
        <p:spPr>
          <a:xfrm>
            <a:off x="3897312" y="9501187"/>
            <a:ext cx="298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50888"/>
            <a:ext cx="4997450" cy="3749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8975" y="4751387"/>
            <a:ext cx="55056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0056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8963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78963"/>
                </a:buClr>
                <a:buSzPts val="14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581025" y="544512"/>
            <a:ext cx="8105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50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0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 i="1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Business Informatics</a:t>
            </a:r>
            <a:r>
              <a:rPr lang="en-US" sz="3200" b="0" i="1" u="none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1" u="none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8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503237" y="4572000"/>
            <a:ext cx="812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sz="3200" b="1" i="0" u="none">
              <a:solidFill>
                <a:srgbClr val="8989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sz="3200" b="1" i="0" u="none">
              <a:solidFill>
                <a:srgbClr val="8989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3237" y="1384300"/>
            <a:ext cx="8126400" cy="14175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ngal"/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  <a:t>Welcome</a:t>
            </a:r>
            <a:br>
              <a:rPr lang="en-US" sz="2000" b="0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</a:br>
            <a:r>
              <a:rPr lang="en-US" sz="2000" b="0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  <a:t>to</a:t>
            </a:r>
            <a:br>
              <a:rPr lang="en-US" sz="2000" b="0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</a:br>
            <a:r>
              <a:rPr lang="en-US" sz="2000" b="1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  <a:t>Innovative Academics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ngal"/>
              <a:buNone/>
            </a:pPr>
            <a:r>
              <a:rPr lang="en-US" sz="2000" b="1" i="1" u="none" strike="noStrike" cap="none">
                <a:solidFill>
                  <a:srgbClr val="FF0000"/>
                </a:solidFill>
                <a:latin typeface="Mangal"/>
                <a:ea typeface="Mangal"/>
                <a:cs typeface="Mangal"/>
                <a:sym typeface="Mangal"/>
              </a:rPr>
              <a:t>FLIS@IIITA</a:t>
            </a:r>
            <a:endParaRPr sz="2000" b="1" i="0" u="none" strike="noStrike" cap="none">
              <a:solidFill>
                <a:srgbClr val="FF0000"/>
              </a:solidFill>
              <a:latin typeface="Mangal"/>
              <a:ea typeface="Mangal"/>
              <a:cs typeface="Mangal"/>
              <a:sym typeface="Mang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>
              <a:solidFill>
                <a:srgbClr val="FF0000"/>
              </a:solidFill>
              <a:latin typeface="Mangal"/>
              <a:ea typeface="Mangal"/>
              <a:cs typeface="Mangal"/>
              <a:sym typeface="Mang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55637" y="5175250"/>
            <a:ext cx="81057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6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1" i="1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Foreign Language &amp; Intercultural Studies</a:t>
            </a:r>
            <a:r>
              <a:rPr lang="en-US" sz="3400" b="0" i="1" u="none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400" b="0" i="1" u="none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 i="1" u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(German)</a:t>
            </a:r>
            <a:r>
              <a:rPr lang="en-US" sz="28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8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3040062" y="3141662"/>
            <a:ext cx="2738437" cy="173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00277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Länder</a:t>
            </a:r>
            <a:r>
              <a:rPr lang="en-US" b="1" dirty="0" smtClean="0"/>
              <a:t> und </a:t>
            </a:r>
            <a:r>
              <a:rPr lang="en-US" b="1" dirty="0" err="1" smtClean="0"/>
              <a:t>Sprachen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(Country </a:t>
            </a:r>
            <a:r>
              <a:rPr lang="en-US" b="1" smtClean="0"/>
              <a:t>and Languages)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Marathi</a:t>
            </a:r>
          </a:p>
          <a:p>
            <a:r>
              <a:rPr lang="en-US" dirty="0" err="1" smtClean="0"/>
              <a:t>Indien</a:t>
            </a:r>
            <a:r>
              <a:rPr lang="en-US" dirty="0" smtClean="0"/>
              <a:t>- Hindi</a:t>
            </a:r>
          </a:p>
          <a:p>
            <a:r>
              <a:rPr lang="en-US" dirty="0" smtClean="0"/>
              <a:t>Deutschland-Deutsch</a:t>
            </a:r>
          </a:p>
          <a:p>
            <a:r>
              <a:rPr lang="en-US" dirty="0" smtClean="0"/>
              <a:t>England- </a:t>
            </a:r>
            <a:r>
              <a:rPr lang="en-US" dirty="0" err="1" smtClean="0"/>
              <a:t>Englisch</a:t>
            </a:r>
            <a:endParaRPr lang="en-US" dirty="0" smtClean="0"/>
          </a:p>
          <a:p>
            <a:r>
              <a:rPr lang="en-US" dirty="0" err="1" smtClean="0"/>
              <a:t>Vereinigten</a:t>
            </a:r>
            <a:r>
              <a:rPr lang="en-US" dirty="0" smtClean="0"/>
              <a:t> </a:t>
            </a:r>
            <a:r>
              <a:rPr lang="en-US" dirty="0" err="1" smtClean="0"/>
              <a:t>Staaten</a:t>
            </a:r>
            <a:r>
              <a:rPr lang="en-US" dirty="0" smtClean="0"/>
              <a:t> von </a:t>
            </a:r>
            <a:r>
              <a:rPr lang="en-US" dirty="0" err="1" smtClean="0"/>
              <a:t>Amerika</a:t>
            </a:r>
            <a:r>
              <a:rPr lang="en-US" dirty="0" smtClean="0"/>
              <a:t>- USA- </a:t>
            </a:r>
            <a:r>
              <a:rPr lang="en-US" dirty="0" err="1" smtClean="0"/>
              <a:t>Englisch</a:t>
            </a:r>
            <a:endParaRPr lang="en-US" dirty="0" smtClean="0"/>
          </a:p>
          <a:p>
            <a:r>
              <a:rPr lang="en-US" dirty="0" err="1" smtClean="0"/>
              <a:t>Frankreich</a:t>
            </a:r>
            <a:r>
              <a:rPr lang="en-US" dirty="0" smtClean="0"/>
              <a:t>- </a:t>
            </a:r>
            <a:r>
              <a:rPr lang="en-US" dirty="0" err="1" smtClean="0"/>
              <a:t>Franz</a:t>
            </a:r>
            <a:r>
              <a:rPr lang="en-US" dirty="0" err="1" smtClean="0">
                <a:latin typeface="+mj-lt"/>
                <a:cs typeface="Arial" pitchFamily="34" charset="0"/>
              </a:rPr>
              <a:t>ösisch</a:t>
            </a:r>
            <a:endParaRPr lang="en-US" dirty="0" smtClean="0">
              <a:latin typeface="+mj-lt"/>
              <a:cs typeface="Arial" pitchFamily="34" charset="0"/>
            </a:endParaRPr>
          </a:p>
          <a:p>
            <a:r>
              <a:rPr lang="en-US" dirty="0" smtClean="0">
                <a:latin typeface="+mj-lt"/>
                <a:cs typeface="Arial" pitchFamily="34" charset="0"/>
              </a:rPr>
              <a:t>Japan- </a:t>
            </a:r>
            <a:r>
              <a:rPr lang="en-US" dirty="0" err="1" smtClean="0">
                <a:latin typeface="+mj-lt"/>
                <a:cs typeface="Arial" pitchFamily="34" charset="0"/>
              </a:rPr>
              <a:t>Japanisch</a:t>
            </a:r>
            <a:endParaRPr lang="en-US" dirty="0" smtClean="0">
              <a:latin typeface="+mj-lt"/>
              <a:cs typeface="Arial" pitchFamily="34" charset="0"/>
            </a:endParaRPr>
          </a:p>
          <a:p>
            <a:r>
              <a:rPr lang="en-US" dirty="0" err="1" smtClean="0">
                <a:latin typeface="+mj-lt"/>
                <a:cs typeface="Arial" pitchFamily="34" charset="0"/>
              </a:rPr>
              <a:t>Spanien</a:t>
            </a:r>
            <a:r>
              <a:rPr lang="en-US" dirty="0" smtClean="0">
                <a:latin typeface="+mj-lt"/>
                <a:cs typeface="Arial" pitchFamily="34" charset="0"/>
              </a:rPr>
              <a:t>- </a:t>
            </a:r>
            <a:r>
              <a:rPr lang="en-US" dirty="0" err="1" smtClean="0">
                <a:latin typeface="+mj-lt"/>
                <a:cs typeface="Arial" pitchFamily="34" charset="0"/>
              </a:rPr>
              <a:t>Spanisch</a:t>
            </a:r>
            <a:endParaRPr lang="en-US" dirty="0" smtClean="0">
              <a:latin typeface="+mj-lt"/>
              <a:cs typeface="Arial" pitchFamily="34" charset="0"/>
            </a:endParaRPr>
          </a:p>
          <a:p>
            <a:r>
              <a:rPr lang="en-US" dirty="0" err="1" smtClean="0">
                <a:latin typeface="+mj-lt"/>
                <a:cs typeface="Arial" pitchFamily="34" charset="0"/>
              </a:rPr>
              <a:t>Tschechische</a:t>
            </a:r>
            <a:r>
              <a:rPr lang="en-US" dirty="0" smtClean="0">
                <a:latin typeface="+mj-lt"/>
                <a:cs typeface="Arial" pitchFamily="34" charset="0"/>
              </a:rPr>
              <a:t> </a:t>
            </a:r>
            <a:r>
              <a:rPr lang="en-US" dirty="0" err="1" smtClean="0">
                <a:latin typeface="+mj-lt"/>
                <a:cs typeface="Arial" pitchFamily="34" charset="0"/>
              </a:rPr>
              <a:t>Republik</a:t>
            </a:r>
            <a:r>
              <a:rPr lang="en-US" dirty="0" smtClean="0">
                <a:latin typeface="+mj-lt"/>
                <a:cs typeface="Arial" pitchFamily="34" charset="0"/>
              </a:rPr>
              <a:t>- </a:t>
            </a:r>
            <a:r>
              <a:rPr lang="en-US" dirty="0" err="1" smtClean="0">
                <a:latin typeface="+mj-lt"/>
                <a:cs typeface="Arial" pitchFamily="34" charset="0"/>
              </a:rPr>
              <a:t>Tschechisch</a:t>
            </a:r>
            <a:endParaRPr lang="en-US" dirty="0" smtClean="0">
              <a:latin typeface="+mj-lt"/>
              <a:cs typeface="Arial" pitchFamily="34" charset="0"/>
            </a:endParaRPr>
          </a:p>
          <a:p>
            <a:r>
              <a:rPr lang="en-US" dirty="0" err="1" smtClean="0">
                <a:latin typeface="+mj-lt"/>
                <a:cs typeface="Arial" pitchFamily="34" charset="0"/>
              </a:rPr>
              <a:t>Italien</a:t>
            </a:r>
            <a:r>
              <a:rPr lang="en-US" dirty="0" smtClean="0">
                <a:latin typeface="+mj-lt"/>
                <a:cs typeface="Arial" pitchFamily="34" charset="0"/>
              </a:rPr>
              <a:t>- </a:t>
            </a:r>
            <a:r>
              <a:rPr lang="en-US" dirty="0" err="1" smtClean="0">
                <a:latin typeface="+mj-lt"/>
                <a:cs typeface="Arial" pitchFamily="34" charset="0"/>
              </a:rPr>
              <a:t>Italienisch</a:t>
            </a:r>
            <a:endParaRPr lang="en-US" dirty="0" smtClean="0">
              <a:latin typeface="+mj-lt"/>
              <a:cs typeface="Arial" pitchFamily="34" charset="0"/>
            </a:endParaRPr>
          </a:p>
          <a:p>
            <a:r>
              <a:rPr lang="en-US" dirty="0" err="1" smtClean="0">
                <a:latin typeface="+mj-lt"/>
                <a:cs typeface="Arial" pitchFamily="34" charset="0"/>
              </a:rPr>
              <a:t>Russland</a:t>
            </a:r>
            <a:r>
              <a:rPr lang="en-US" dirty="0" smtClean="0">
                <a:latin typeface="+mj-lt"/>
                <a:cs typeface="Arial" pitchFamily="34" charset="0"/>
              </a:rPr>
              <a:t>- </a:t>
            </a:r>
            <a:r>
              <a:rPr lang="en-US" dirty="0" err="1" smtClean="0">
                <a:latin typeface="+mj-lt"/>
                <a:cs typeface="Arial" pitchFamily="34" charset="0"/>
              </a:rPr>
              <a:t>Russisch</a:t>
            </a:r>
            <a:endParaRPr lang="en-US" dirty="0" smtClean="0">
              <a:latin typeface="+mj-lt"/>
              <a:cs typeface="Arial" pitchFamily="34" charset="0"/>
            </a:endParaRPr>
          </a:p>
          <a:p>
            <a:r>
              <a:rPr lang="en-US" dirty="0" smtClean="0">
                <a:latin typeface="+mj-lt"/>
                <a:cs typeface="Arial" pitchFamily="34" charset="0"/>
              </a:rPr>
              <a:t>China- </a:t>
            </a:r>
            <a:r>
              <a:rPr lang="en-US" dirty="0" err="1" smtClean="0">
                <a:latin typeface="+mj-lt"/>
                <a:cs typeface="Arial" pitchFamily="34" charset="0"/>
              </a:rPr>
              <a:t>Chinesisch</a:t>
            </a:r>
            <a:endParaRPr lang="en-US" dirty="0" smtClean="0">
              <a:latin typeface="+mj-lt"/>
              <a:cs typeface="Arial" pitchFamily="34" charset="0"/>
            </a:endParaRPr>
          </a:p>
          <a:p>
            <a:r>
              <a:rPr lang="en-US" b="1" dirty="0" smtClean="0">
                <a:latin typeface="+mj-lt"/>
                <a:cs typeface="Arial" pitchFamily="34" charset="0"/>
              </a:rPr>
              <a:t>die </a:t>
            </a:r>
            <a:r>
              <a:rPr lang="en-US" b="1" dirty="0" err="1" smtClean="0">
                <a:latin typeface="+mj-lt"/>
                <a:cs typeface="Arial" pitchFamily="34" charset="0"/>
              </a:rPr>
              <a:t>T</a:t>
            </a:r>
            <a:r>
              <a:rPr lang="en-US" b="1" dirty="0" err="1" smtClean="0">
                <a:cs typeface="Arial" pitchFamily="34" charset="0"/>
              </a:rPr>
              <a:t>ürkei</a:t>
            </a:r>
            <a:r>
              <a:rPr lang="en-US" b="1" dirty="0" smtClean="0">
                <a:cs typeface="Arial" pitchFamily="34" charset="0"/>
              </a:rPr>
              <a:t>- </a:t>
            </a:r>
            <a:r>
              <a:rPr lang="en-US" b="1" dirty="0" err="1" smtClean="0">
                <a:latin typeface="+mj-lt"/>
                <a:cs typeface="Arial" pitchFamily="34" charset="0"/>
              </a:rPr>
              <a:t>Türkisch</a:t>
            </a:r>
            <a:r>
              <a:rPr lang="en-US" b="1" dirty="0" smtClean="0">
                <a:latin typeface="+mj-lt"/>
                <a:cs typeface="Arial" pitchFamily="34" charset="0"/>
              </a:rPr>
              <a:t> (</a:t>
            </a:r>
            <a:r>
              <a:rPr lang="en-US" b="1" dirty="0" err="1" smtClean="0">
                <a:latin typeface="+mj-lt"/>
                <a:cs typeface="Arial" pitchFamily="34" charset="0"/>
              </a:rPr>
              <a:t>aus</a:t>
            </a:r>
            <a:r>
              <a:rPr lang="en-US" b="1" dirty="0" smtClean="0">
                <a:latin typeface="+mj-lt"/>
                <a:cs typeface="Arial" pitchFamily="34" charset="0"/>
              </a:rPr>
              <a:t> der </a:t>
            </a:r>
            <a:r>
              <a:rPr lang="en-US" b="1" dirty="0" err="1" smtClean="0">
                <a:cs typeface="Arial" pitchFamily="34" charset="0"/>
              </a:rPr>
              <a:t>Türkei</a:t>
            </a:r>
            <a:r>
              <a:rPr lang="en-US" b="1" dirty="0" smtClean="0">
                <a:latin typeface="+mj-lt"/>
                <a:cs typeface="Arial" pitchFamily="34" charset="0"/>
              </a:rPr>
              <a:t>)</a:t>
            </a:r>
          </a:p>
          <a:p>
            <a:r>
              <a:rPr lang="en-US" b="1" dirty="0" smtClean="0">
                <a:latin typeface="+mj-lt"/>
                <a:cs typeface="Arial" pitchFamily="34" charset="0"/>
              </a:rPr>
              <a:t>Die </a:t>
            </a:r>
            <a:r>
              <a:rPr lang="en-US" b="1" dirty="0" err="1" smtClean="0">
                <a:latin typeface="+mj-lt"/>
                <a:cs typeface="Arial" pitchFamily="34" charset="0"/>
              </a:rPr>
              <a:t>Schweiz</a:t>
            </a:r>
            <a:r>
              <a:rPr lang="en-US" b="1" dirty="0" smtClean="0">
                <a:latin typeface="+mj-lt"/>
                <a:cs typeface="Arial" pitchFamily="34" charset="0"/>
              </a:rPr>
              <a:t>- </a:t>
            </a:r>
            <a:r>
              <a:rPr lang="en-US" b="1" dirty="0">
                <a:cs typeface="Arial" pitchFamily="34" charset="0"/>
              </a:rPr>
              <a:t>(</a:t>
            </a:r>
            <a:r>
              <a:rPr lang="en-US" b="1" dirty="0" err="1">
                <a:cs typeface="Arial" pitchFamily="34" charset="0"/>
              </a:rPr>
              <a:t>aus</a:t>
            </a:r>
            <a:r>
              <a:rPr lang="en-US" b="1" dirty="0">
                <a:cs typeface="Arial" pitchFamily="34" charset="0"/>
              </a:rPr>
              <a:t> der </a:t>
            </a:r>
            <a:r>
              <a:rPr lang="en-US" b="1" dirty="0" err="1" smtClean="0">
                <a:cs typeface="Arial" pitchFamily="34" charset="0"/>
              </a:rPr>
              <a:t>Schweiz</a:t>
            </a:r>
            <a:r>
              <a:rPr lang="en-US" b="1" dirty="0" smtClean="0">
                <a:cs typeface="Arial" pitchFamily="34" charset="0"/>
              </a:rPr>
              <a:t>)</a:t>
            </a:r>
            <a:endParaRPr lang="en-US" b="1" dirty="0">
              <a:cs typeface="Arial" pitchFamily="34" charset="0"/>
            </a:endParaRPr>
          </a:p>
          <a:p>
            <a:endParaRPr lang="en-US" dirty="0" smtClean="0">
              <a:latin typeface="+mj-lt"/>
              <a:cs typeface="Arial" pitchFamily="34" charset="0"/>
            </a:endParaRPr>
          </a:p>
          <a:p>
            <a:pPr>
              <a:buNone/>
            </a:pPr>
            <a:endParaRPr lang="en-US" dirty="0" smtClean="0">
              <a:latin typeface="+mj-lt"/>
              <a:cs typeface="Arial" pitchFamily="34" charset="0"/>
            </a:endParaRP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</a:t>
            </a:r>
            <a:r>
              <a:rPr lang="en-US" dirty="0" err="1" smtClean="0"/>
              <a:t>Pronomen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u="sng" dirty="0" smtClean="0"/>
              <a:t>Singular</a:t>
            </a:r>
          </a:p>
          <a:p>
            <a:r>
              <a:rPr lang="en-US" dirty="0" err="1" smtClean="0"/>
              <a:t>Ich</a:t>
            </a:r>
            <a:endParaRPr lang="en-US" dirty="0" smtClean="0"/>
          </a:p>
          <a:p>
            <a:r>
              <a:rPr lang="en-US" dirty="0" smtClean="0"/>
              <a:t>Du</a:t>
            </a:r>
          </a:p>
          <a:p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es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endParaRPr lang="en-US" dirty="0" smtClean="0"/>
          </a:p>
          <a:p>
            <a:pPr>
              <a:buNone/>
            </a:pPr>
            <a:r>
              <a:rPr lang="en-US" u="sng" dirty="0" smtClean="0"/>
              <a:t>Plural</a:t>
            </a:r>
          </a:p>
          <a:p>
            <a:r>
              <a:rPr lang="en-US" dirty="0" err="1" smtClean="0"/>
              <a:t>Wir</a:t>
            </a:r>
            <a:endParaRPr lang="en-US" dirty="0" smtClean="0"/>
          </a:p>
          <a:p>
            <a:r>
              <a:rPr lang="en-US" dirty="0" err="1" smtClean="0"/>
              <a:t>Ihr</a:t>
            </a:r>
            <a:endParaRPr lang="en-US" dirty="0" smtClean="0"/>
          </a:p>
          <a:p>
            <a:r>
              <a:rPr lang="en-US" dirty="0" err="1" smtClean="0"/>
              <a:t>Sie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Verben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kommen</a:t>
            </a:r>
            <a:r>
              <a:rPr lang="en-US" b="1" dirty="0" smtClean="0"/>
              <a:t> (to come)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komme</a:t>
            </a:r>
            <a:endParaRPr lang="en-US" dirty="0" smtClean="0"/>
          </a:p>
          <a:p>
            <a:r>
              <a:rPr lang="en-US" dirty="0" smtClean="0"/>
              <a:t>du </a:t>
            </a:r>
            <a:r>
              <a:rPr lang="en-US" dirty="0" err="1" smtClean="0"/>
              <a:t>kommst</a:t>
            </a:r>
            <a:endParaRPr lang="en-US" dirty="0" smtClean="0"/>
          </a:p>
          <a:p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es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kommt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kommen</a:t>
            </a:r>
            <a:endParaRPr lang="en-US" dirty="0" smtClean="0"/>
          </a:p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kommt</a:t>
            </a:r>
            <a:endParaRPr lang="en-US" dirty="0" smtClean="0"/>
          </a:p>
          <a:p>
            <a:r>
              <a:rPr lang="en-US" dirty="0" err="1" smtClean="0"/>
              <a:t>Sie</a:t>
            </a:r>
            <a:r>
              <a:rPr lang="en-US" dirty="0" smtClean="0"/>
              <a:t>,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kommen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Verben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kommen</a:t>
            </a:r>
            <a:r>
              <a:rPr lang="en-US" b="1" dirty="0" smtClean="0"/>
              <a:t> (to come)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err="1" smtClean="0"/>
              <a:t>Kommen</a:t>
            </a:r>
            <a:r>
              <a:rPr lang="en-US" dirty="0" smtClean="0"/>
              <a:t>               </a:t>
            </a:r>
            <a:r>
              <a:rPr lang="en-US" dirty="0" err="1" smtClean="0"/>
              <a:t>komm</a:t>
            </a:r>
            <a:r>
              <a:rPr lang="en-US" dirty="0" smtClean="0"/>
              <a:t> (root) </a:t>
            </a:r>
            <a:r>
              <a:rPr lang="en-US" sz="4000" b="1" dirty="0" smtClean="0"/>
              <a:t>+</a:t>
            </a:r>
            <a:r>
              <a:rPr lang="en-US" dirty="0" smtClean="0"/>
              <a:t>  en (ending)</a:t>
            </a:r>
          </a:p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komm</a:t>
            </a:r>
            <a:r>
              <a:rPr lang="en-US" b="1" dirty="0" err="1" smtClean="0"/>
              <a:t>e</a:t>
            </a:r>
            <a:endParaRPr lang="en-US" b="1" dirty="0" smtClean="0"/>
          </a:p>
          <a:p>
            <a:r>
              <a:rPr lang="en-US" dirty="0" smtClean="0"/>
              <a:t>du </a:t>
            </a:r>
            <a:r>
              <a:rPr lang="en-US" dirty="0" err="1" smtClean="0"/>
              <a:t>komm</a:t>
            </a:r>
            <a:r>
              <a:rPr lang="en-US" b="1" dirty="0" err="1" smtClean="0"/>
              <a:t>st</a:t>
            </a:r>
            <a:endParaRPr lang="en-US" b="1" dirty="0" smtClean="0"/>
          </a:p>
          <a:p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es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komm</a:t>
            </a:r>
            <a:r>
              <a:rPr lang="en-US" b="1" dirty="0" err="1" smtClean="0"/>
              <a:t>t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komm</a:t>
            </a:r>
            <a:r>
              <a:rPr lang="en-US" b="1" dirty="0" err="1" smtClean="0"/>
              <a:t>en</a:t>
            </a:r>
            <a:endParaRPr lang="en-US" b="1" dirty="0" smtClean="0"/>
          </a:p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komm</a:t>
            </a:r>
            <a:r>
              <a:rPr lang="en-US" b="1" dirty="0" err="1" smtClean="0"/>
              <a:t>t</a:t>
            </a:r>
            <a:endParaRPr lang="en-US" b="1" dirty="0" smtClean="0"/>
          </a:p>
          <a:p>
            <a:r>
              <a:rPr lang="en-US" dirty="0" err="1" smtClean="0"/>
              <a:t>Sie</a:t>
            </a:r>
            <a:r>
              <a:rPr lang="en-US" dirty="0" smtClean="0"/>
              <a:t>,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komm</a:t>
            </a:r>
            <a:r>
              <a:rPr lang="en-US" b="1" dirty="0" err="1" smtClean="0"/>
              <a:t>en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09800" y="19050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Wohnen</a:t>
            </a:r>
            <a:r>
              <a:rPr lang="en-US" dirty="0" smtClean="0"/>
              <a:t> (to stay)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wohne</a:t>
            </a:r>
            <a:endParaRPr lang="en-US" dirty="0" smtClean="0"/>
          </a:p>
          <a:p>
            <a:r>
              <a:rPr lang="en-US" dirty="0" smtClean="0"/>
              <a:t>du </a:t>
            </a:r>
            <a:r>
              <a:rPr lang="en-US" dirty="0" err="1" smtClean="0"/>
              <a:t>wohnst</a:t>
            </a:r>
            <a:endParaRPr lang="en-US" dirty="0" smtClean="0"/>
          </a:p>
          <a:p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es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wohnt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wohnen</a:t>
            </a:r>
            <a:endParaRPr lang="en-US" dirty="0" smtClean="0"/>
          </a:p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wohnt</a:t>
            </a:r>
            <a:endParaRPr lang="en-US" dirty="0" smtClean="0"/>
          </a:p>
          <a:p>
            <a:r>
              <a:rPr lang="en-US" dirty="0" err="1" smtClean="0"/>
              <a:t>Sie</a:t>
            </a:r>
            <a:r>
              <a:rPr lang="en-US" dirty="0" smtClean="0"/>
              <a:t>,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wohnen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Lernen</a:t>
            </a:r>
            <a:r>
              <a:rPr lang="en-US" dirty="0" smtClean="0"/>
              <a:t> (to learn)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lerne</a:t>
            </a:r>
            <a:endParaRPr lang="en-US" dirty="0" smtClean="0"/>
          </a:p>
          <a:p>
            <a:r>
              <a:rPr lang="en-US" dirty="0" smtClean="0"/>
              <a:t>du </a:t>
            </a:r>
            <a:r>
              <a:rPr lang="en-US" dirty="0" err="1" smtClean="0"/>
              <a:t>lernst</a:t>
            </a:r>
            <a:endParaRPr lang="en-US" dirty="0" smtClean="0"/>
          </a:p>
          <a:p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es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lernt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lernen</a:t>
            </a:r>
            <a:endParaRPr lang="en-US" dirty="0" smtClean="0"/>
          </a:p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lernt</a:t>
            </a:r>
            <a:endParaRPr lang="en-US" dirty="0" smtClean="0"/>
          </a:p>
          <a:p>
            <a:r>
              <a:rPr lang="en-US" dirty="0" err="1" smtClean="0"/>
              <a:t>Sie</a:t>
            </a:r>
            <a:r>
              <a:rPr lang="en-US" dirty="0" smtClean="0"/>
              <a:t>,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lernen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heissen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b="1" dirty="0" err="1" smtClean="0"/>
              <a:t>heiss</a:t>
            </a:r>
            <a:r>
              <a:rPr lang="en-US" dirty="0" err="1" smtClean="0"/>
              <a:t>e</a:t>
            </a:r>
            <a:endParaRPr lang="en-US" dirty="0" smtClean="0"/>
          </a:p>
          <a:p>
            <a:r>
              <a:rPr lang="en-US" dirty="0" smtClean="0"/>
              <a:t>du </a:t>
            </a:r>
            <a:r>
              <a:rPr lang="en-US" dirty="0" err="1" smtClean="0"/>
              <a:t>heisst</a:t>
            </a:r>
            <a:endParaRPr lang="en-US" dirty="0" smtClean="0"/>
          </a:p>
          <a:p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es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heisst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heissen</a:t>
            </a:r>
            <a:endParaRPr lang="en-US" dirty="0" smtClean="0"/>
          </a:p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heisst</a:t>
            </a:r>
            <a:endParaRPr lang="en-US" dirty="0" smtClean="0"/>
          </a:p>
          <a:p>
            <a:r>
              <a:rPr lang="en-US" dirty="0" err="1" smtClean="0"/>
              <a:t>Sie</a:t>
            </a:r>
            <a:r>
              <a:rPr lang="en-US" dirty="0" smtClean="0"/>
              <a:t>,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heissen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arbeite</a:t>
            </a:r>
            <a:endParaRPr lang="en-US" dirty="0" smtClean="0"/>
          </a:p>
          <a:p>
            <a:r>
              <a:rPr lang="en-US" dirty="0" smtClean="0"/>
              <a:t>Du </a:t>
            </a:r>
            <a:r>
              <a:rPr lang="en-US" dirty="0" err="1" smtClean="0"/>
              <a:t>arbeitest</a:t>
            </a:r>
            <a:endParaRPr lang="en-US" dirty="0" smtClean="0"/>
          </a:p>
          <a:p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es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arbeitet</a:t>
            </a:r>
            <a:endParaRPr lang="en-US" dirty="0" smtClean="0"/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arbeiten</a:t>
            </a:r>
            <a:endParaRPr lang="en-US" dirty="0" smtClean="0"/>
          </a:p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arbeitet</a:t>
            </a:r>
            <a:endParaRPr lang="en-US" dirty="0" smtClean="0"/>
          </a:p>
          <a:p>
            <a:r>
              <a:rPr lang="en-US" dirty="0" err="1" smtClean="0"/>
              <a:t>Sie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arbeiten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Konjugationen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04465930"/>
              </p:ext>
            </p:extLst>
          </p:nvPr>
        </p:nvGraphicFramePr>
        <p:xfrm>
          <a:off x="457200" y="1600200"/>
          <a:ext cx="8229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gehen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Schwimmen </a:t>
                      </a: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gehen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kochen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singen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ich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gehe</a:t>
                      </a:r>
                      <a:r>
                        <a:rPr lang="en-US" dirty="0" smtClean="0"/>
                        <a:t> schwimmen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koche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gehst</a:t>
                      </a:r>
                      <a:r>
                        <a:rPr lang="en-US" baseline="0" dirty="0" smtClean="0"/>
                        <a:t> schwimmen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kochst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singst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er</a:t>
                      </a:r>
                      <a:r>
                        <a:rPr lang="en-US" b="1" dirty="0" smtClean="0"/>
                        <a:t>/</a:t>
                      </a:r>
                      <a:r>
                        <a:rPr lang="en-US" b="1" dirty="0" err="1" smtClean="0"/>
                        <a:t>es</a:t>
                      </a:r>
                      <a:r>
                        <a:rPr lang="en-US" b="1" dirty="0" smtClean="0"/>
                        <a:t>/</a:t>
                      </a:r>
                      <a:r>
                        <a:rPr lang="en-US" b="1" dirty="0" err="1" smtClean="0"/>
                        <a:t>sie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geht schwimmen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kocht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singt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wir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gehen</a:t>
                      </a:r>
                      <a:r>
                        <a:rPr lang="en-US" dirty="0" smtClean="0"/>
                        <a:t> schwimmen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kochen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singen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ihr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geht schwimmen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kocht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singt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Sie</a:t>
                      </a:r>
                      <a:r>
                        <a:rPr lang="en-US" b="1" dirty="0" smtClean="0"/>
                        <a:t>/</a:t>
                      </a:r>
                      <a:r>
                        <a:rPr lang="en-US" b="1" dirty="0" err="1" smtClean="0"/>
                        <a:t>sie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gehen</a:t>
                      </a:r>
                      <a:r>
                        <a:rPr lang="en-US" dirty="0" smtClean="0"/>
                        <a:t> schwimmen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kochen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singen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Verben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8229" t="18520" r="26335" b="10767"/>
          <a:stretch/>
        </p:blipFill>
        <p:spPr>
          <a:xfrm>
            <a:off x="928254" y="1219200"/>
            <a:ext cx="531222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0" y="4038600"/>
            <a:ext cx="122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Seite</a:t>
            </a:r>
            <a:r>
              <a:rPr lang="en-US" dirty="0" smtClean="0"/>
              <a:t> 18,19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84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About your German language lecturer:</a:t>
            </a:r>
          </a:p>
          <a:p>
            <a:endParaRPr lang="en-US" dirty="0"/>
          </a:p>
          <a:p>
            <a:r>
              <a:rPr lang="en-US" dirty="0" smtClean="0"/>
              <a:t>Poorva Kulkarni, M.A., PhD scholar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Specialization in German and Psychology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Teaching experience of more than 12 years</a:t>
            </a:r>
          </a:p>
          <a:p>
            <a:pPr marL="0" indent="0">
              <a:buNone/>
            </a:pPr>
            <a:r>
              <a:rPr lang="en-US" dirty="0" smtClean="0"/>
              <a:t>Pune University, and Humboldt University, Berlin</a:t>
            </a:r>
          </a:p>
        </p:txBody>
      </p:sp>
    </p:spTree>
    <p:extLst>
      <p:ext uri="{BB962C8B-B14F-4D97-AF65-F5344CB8AC3E}">
        <p14:creationId xmlns:p14="http://schemas.microsoft.com/office/powerpoint/2010/main" xmlns="" val="1432634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IMG_20181011_15172495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haben</a:t>
            </a:r>
            <a:r>
              <a:rPr lang="en-US" dirty="0" smtClean="0"/>
              <a:t> = to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habe</a:t>
            </a:r>
            <a:endParaRPr lang="en-US" dirty="0" smtClean="0"/>
          </a:p>
          <a:p>
            <a:r>
              <a:rPr lang="en-US" dirty="0" smtClean="0"/>
              <a:t>du hast</a:t>
            </a:r>
          </a:p>
          <a:p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es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hat</a:t>
            </a:r>
          </a:p>
          <a:p>
            <a:endParaRPr lang="en-US" dirty="0" smtClean="0"/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endParaRPr lang="en-US" dirty="0" smtClean="0"/>
          </a:p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habt</a:t>
            </a:r>
            <a:endParaRPr lang="en-US" dirty="0" smtClean="0"/>
          </a:p>
          <a:p>
            <a:r>
              <a:rPr lang="en-US" dirty="0" err="1" smtClean="0"/>
              <a:t>Sie</a:t>
            </a:r>
            <a:r>
              <a:rPr lang="en-US" dirty="0" smtClean="0"/>
              <a:t>,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sein</a:t>
            </a:r>
            <a:r>
              <a:rPr lang="en-US" dirty="0" smtClean="0"/>
              <a:t> = to be(</a:t>
            </a:r>
            <a:r>
              <a:rPr lang="en-US" dirty="0" err="1" smtClean="0"/>
              <a:t>konjugation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Sein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______ </a:t>
            </a:r>
            <a:r>
              <a:rPr lang="en-US" dirty="0" err="1" smtClean="0"/>
              <a:t>sein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ich</a:t>
            </a:r>
            <a:r>
              <a:rPr lang="en-US" dirty="0" smtClean="0"/>
              <a:t> bin</a:t>
            </a:r>
          </a:p>
          <a:p>
            <a:r>
              <a:rPr lang="en-US" dirty="0" smtClean="0"/>
              <a:t>du </a:t>
            </a:r>
            <a:r>
              <a:rPr lang="en-US" dirty="0" err="1" smtClean="0"/>
              <a:t>bist</a:t>
            </a:r>
            <a:endParaRPr lang="en-US" dirty="0" smtClean="0"/>
          </a:p>
          <a:p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es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endParaRPr lang="en-US" dirty="0" smtClean="0"/>
          </a:p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seid</a:t>
            </a:r>
            <a:endParaRPr lang="en-US" dirty="0" smtClean="0"/>
          </a:p>
          <a:p>
            <a:r>
              <a:rPr lang="en-US" dirty="0" err="1" smtClean="0"/>
              <a:t>Sie</a:t>
            </a:r>
            <a:r>
              <a:rPr lang="en-US" dirty="0" smtClean="0"/>
              <a:t>,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Verbkonjugationen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31070" t="28621" r="30122" b="19186"/>
          <a:stretch/>
        </p:blipFill>
        <p:spPr>
          <a:xfrm>
            <a:off x="1066800" y="1676399"/>
            <a:ext cx="6172200" cy="4666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0" y="52578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Seite</a:t>
            </a:r>
            <a:r>
              <a:rPr lang="en-US" dirty="0" smtClean="0"/>
              <a:t>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291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von Beruf?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bin </a:t>
            </a:r>
            <a:r>
              <a:rPr lang="en-US" dirty="0" err="1" smtClean="0"/>
              <a:t>Ingenieur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Ich</a:t>
            </a:r>
            <a:r>
              <a:rPr lang="en-US" dirty="0" smtClean="0"/>
              <a:t> bin Ingenieurin.</a:t>
            </a:r>
          </a:p>
          <a:p>
            <a:r>
              <a:rPr lang="en-US" dirty="0" err="1" smtClean="0"/>
              <a:t>Ich</a:t>
            </a:r>
            <a:r>
              <a:rPr lang="en-US" dirty="0" smtClean="0"/>
              <a:t> bin </a:t>
            </a:r>
            <a:r>
              <a:rPr lang="en-US" dirty="0" err="1" smtClean="0"/>
              <a:t>Journalistin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Ich</a:t>
            </a:r>
            <a:r>
              <a:rPr lang="en-US" dirty="0" smtClean="0"/>
              <a:t> bin Lehrer/ </a:t>
            </a:r>
            <a:r>
              <a:rPr lang="en-US" dirty="0" err="1" smtClean="0"/>
              <a:t>Lehrerin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61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Berufe</a:t>
            </a:r>
            <a:r>
              <a:rPr lang="en-US" dirty="0" smtClean="0"/>
              <a:t> (professions)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32015" t="15152" r="28229" b="9085"/>
          <a:stretch/>
        </p:blipFill>
        <p:spPr>
          <a:xfrm>
            <a:off x="1219200" y="1417637"/>
            <a:ext cx="5105400" cy="5470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9000" y="4191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Seite</a:t>
            </a:r>
            <a:r>
              <a:rPr lang="en-US" dirty="0" smtClean="0"/>
              <a:t>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37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Jahreszeiten</a:t>
            </a:r>
            <a:r>
              <a:rPr lang="en-US" dirty="0" smtClean="0"/>
              <a:t> (seasons)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Winter</a:t>
            </a:r>
          </a:p>
          <a:p>
            <a:r>
              <a:rPr lang="en-US" dirty="0" err="1"/>
              <a:t>Fr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ü</a:t>
            </a:r>
            <a:r>
              <a:rPr lang="en-US" dirty="0" err="1"/>
              <a:t>hling</a:t>
            </a:r>
            <a:endParaRPr lang="en-US" dirty="0"/>
          </a:p>
          <a:p>
            <a:r>
              <a:rPr lang="en-US" dirty="0" err="1"/>
              <a:t>Sommer</a:t>
            </a:r>
            <a:endParaRPr lang="en-US" dirty="0" smtClean="0"/>
          </a:p>
          <a:p>
            <a:r>
              <a:rPr lang="en-US" dirty="0" err="1" smtClean="0"/>
              <a:t>Herbst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78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Jahreszeiten</a:t>
            </a:r>
            <a:r>
              <a:rPr lang="en-US" dirty="0" smtClean="0"/>
              <a:t> (seasons)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6335" t="25255" r="25389" b="10768"/>
          <a:stretch/>
        </p:blipFill>
        <p:spPr>
          <a:xfrm>
            <a:off x="1142999" y="1600200"/>
            <a:ext cx="6033837" cy="449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7600" y="54864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Seite</a:t>
            </a:r>
            <a:r>
              <a:rPr lang="en-US" dirty="0" smtClean="0"/>
              <a:t>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26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Hobbys</a:t>
            </a:r>
            <a:r>
              <a:rPr lang="en-US" dirty="0" smtClean="0"/>
              <a:t>, </a:t>
            </a:r>
            <a:r>
              <a:rPr lang="en-US" dirty="0" err="1" smtClean="0"/>
              <a:t>Berufe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dein</a:t>
            </a:r>
            <a:r>
              <a:rPr lang="en-US" dirty="0" smtClean="0"/>
              <a:t> Hobby? / Was Machen </a:t>
            </a:r>
            <a:r>
              <a:rPr lang="en-US" dirty="0" err="1" smtClean="0"/>
              <a:t>Sie</a:t>
            </a:r>
            <a:r>
              <a:rPr lang="en-US" dirty="0" smtClean="0"/>
              <a:t> gern?</a:t>
            </a:r>
          </a:p>
          <a:p>
            <a:r>
              <a:rPr lang="en-US" dirty="0" err="1" smtClean="0">
                <a:solidFill>
                  <a:srgbClr val="33CC33"/>
                </a:solidFill>
              </a:rPr>
              <a:t>Meine</a:t>
            </a:r>
            <a:r>
              <a:rPr lang="en-US" dirty="0" smtClean="0">
                <a:solidFill>
                  <a:srgbClr val="33CC33"/>
                </a:solidFill>
              </a:rPr>
              <a:t> Hobbies </a:t>
            </a:r>
            <a:r>
              <a:rPr lang="en-US" dirty="0" err="1" smtClean="0">
                <a:solidFill>
                  <a:srgbClr val="33CC33"/>
                </a:solidFill>
              </a:rPr>
              <a:t>sind</a:t>
            </a:r>
            <a:r>
              <a:rPr lang="en-US" dirty="0" smtClean="0">
                <a:solidFill>
                  <a:srgbClr val="33CC33"/>
                </a:solidFill>
              </a:rPr>
              <a:t> </a:t>
            </a:r>
            <a:r>
              <a:rPr lang="en-US" dirty="0" err="1" smtClean="0">
                <a:solidFill>
                  <a:srgbClr val="33CC33"/>
                </a:solidFill>
              </a:rPr>
              <a:t>kochen</a:t>
            </a:r>
            <a:r>
              <a:rPr lang="en-US" dirty="0" smtClean="0">
                <a:solidFill>
                  <a:srgbClr val="33CC33"/>
                </a:solidFill>
              </a:rPr>
              <a:t>, schwimmen </a:t>
            </a:r>
            <a:r>
              <a:rPr lang="en-US" dirty="0" err="1" smtClean="0">
                <a:solidFill>
                  <a:srgbClr val="33CC33"/>
                </a:solidFill>
              </a:rPr>
              <a:t>gehen</a:t>
            </a:r>
            <a:r>
              <a:rPr lang="en-US" dirty="0" smtClean="0">
                <a:solidFill>
                  <a:srgbClr val="33CC33"/>
                </a:solidFill>
              </a:rPr>
              <a:t>, </a:t>
            </a:r>
            <a:r>
              <a:rPr lang="en-US" dirty="0" err="1">
                <a:solidFill>
                  <a:srgbClr val="33CC33"/>
                </a:solidFill>
              </a:rPr>
              <a:t>lesen</a:t>
            </a:r>
            <a:r>
              <a:rPr lang="en-US" dirty="0">
                <a:solidFill>
                  <a:srgbClr val="33CC33"/>
                </a:solidFill>
              </a:rPr>
              <a:t>, </a:t>
            </a:r>
            <a:r>
              <a:rPr lang="en-US" dirty="0" err="1">
                <a:solidFill>
                  <a:srgbClr val="33CC33"/>
                </a:solidFill>
              </a:rPr>
              <a:t>tanzen</a:t>
            </a:r>
            <a:r>
              <a:rPr lang="en-US" dirty="0">
                <a:solidFill>
                  <a:srgbClr val="33CC33"/>
                </a:solidFill>
              </a:rPr>
              <a:t>, </a:t>
            </a:r>
            <a:r>
              <a:rPr lang="en-US" dirty="0" err="1">
                <a:solidFill>
                  <a:srgbClr val="33CC33"/>
                </a:solidFill>
              </a:rPr>
              <a:t>singen</a:t>
            </a:r>
            <a:r>
              <a:rPr lang="en-US" dirty="0">
                <a:solidFill>
                  <a:srgbClr val="33CC33"/>
                </a:solidFill>
              </a:rPr>
              <a:t>, </a:t>
            </a:r>
            <a:r>
              <a:rPr lang="en-US" dirty="0" err="1">
                <a:solidFill>
                  <a:srgbClr val="33CC33"/>
                </a:solidFill>
              </a:rPr>
              <a:t>malen</a:t>
            </a:r>
            <a:r>
              <a:rPr lang="en-US" dirty="0">
                <a:solidFill>
                  <a:srgbClr val="33CC33"/>
                </a:solidFill>
              </a:rPr>
              <a:t>, </a:t>
            </a:r>
            <a:r>
              <a:rPr lang="en-US" dirty="0" err="1">
                <a:solidFill>
                  <a:srgbClr val="33CC33"/>
                </a:solidFill>
              </a:rPr>
              <a:t>fernsehen</a:t>
            </a:r>
            <a:r>
              <a:rPr lang="en-US" dirty="0">
                <a:solidFill>
                  <a:srgbClr val="33CC33"/>
                </a:solidFill>
              </a:rPr>
              <a:t>, ins Kino </a:t>
            </a:r>
            <a:r>
              <a:rPr lang="en-US" dirty="0" err="1">
                <a:solidFill>
                  <a:srgbClr val="33CC33"/>
                </a:solidFill>
              </a:rPr>
              <a:t>gehen</a:t>
            </a:r>
            <a:r>
              <a:rPr lang="en-US" dirty="0">
                <a:solidFill>
                  <a:srgbClr val="33CC33"/>
                </a:solidFill>
              </a:rPr>
              <a:t>, </a:t>
            </a:r>
            <a:r>
              <a:rPr lang="en-US" dirty="0" smtClean="0">
                <a:solidFill>
                  <a:srgbClr val="33CC33"/>
                </a:solidFill>
              </a:rPr>
              <a:t>und </a:t>
            </a:r>
            <a:r>
              <a:rPr lang="en-US" dirty="0" err="1" smtClean="0">
                <a:solidFill>
                  <a:srgbClr val="33CC33"/>
                </a:solidFill>
              </a:rPr>
              <a:t>Musik</a:t>
            </a:r>
            <a:r>
              <a:rPr lang="en-US" dirty="0" smtClean="0">
                <a:solidFill>
                  <a:srgbClr val="33CC33"/>
                </a:solidFill>
              </a:rPr>
              <a:t> </a:t>
            </a:r>
            <a:r>
              <a:rPr lang="en-US" dirty="0" err="1" smtClean="0">
                <a:solidFill>
                  <a:srgbClr val="33CC33"/>
                </a:solidFill>
              </a:rPr>
              <a:t>hören</a:t>
            </a:r>
            <a:r>
              <a:rPr lang="en-US" dirty="0" smtClean="0">
                <a:solidFill>
                  <a:srgbClr val="33CC33"/>
                </a:solidFill>
              </a:rPr>
              <a:t>. </a:t>
            </a:r>
          </a:p>
          <a:p>
            <a:r>
              <a:rPr lang="en-US" dirty="0" err="1" smtClean="0">
                <a:solidFill>
                  <a:srgbClr val="33CC33"/>
                </a:solidFill>
              </a:rPr>
              <a:t>Ich</a:t>
            </a:r>
            <a:r>
              <a:rPr lang="en-US" dirty="0" smtClean="0">
                <a:solidFill>
                  <a:srgbClr val="33CC33"/>
                </a:solidFill>
              </a:rPr>
              <a:t> </a:t>
            </a:r>
            <a:r>
              <a:rPr lang="en-US" dirty="0" err="1" smtClean="0">
                <a:solidFill>
                  <a:srgbClr val="33CC33"/>
                </a:solidFill>
              </a:rPr>
              <a:t>koche</a:t>
            </a:r>
            <a:r>
              <a:rPr lang="en-US" dirty="0" smtClean="0">
                <a:solidFill>
                  <a:srgbClr val="33CC33"/>
                </a:solidFill>
              </a:rPr>
              <a:t> gern.</a:t>
            </a:r>
          </a:p>
          <a:p>
            <a:r>
              <a:rPr lang="en-US" dirty="0" err="1" smtClean="0">
                <a:solidFill>
                  <a:srgbClr val="33CC33"/>
                </a:solidFill>
              </a:rPr>
              <a:t>Ich</a:t>
            </a:r>
            <a:r>
              <a:rPr lang="en-US" dirty="0" smtClean="0">
                <a:solidFill>
                  <a:srgbClr val="33CC33"/>
                </a:solidFill>
              </a:rPr>
              <a:t> </a:t>
            </a:r>
            <a:r>
              <a:rPr lang="en-US" dirty="0" err="1" smtClean="0">
                <a:solidFill>
                  <a:srgbClr val="33CC33"/>
                </a:solidFill>
              </a:rPr>
              <a:t>gehe</a:t>
            </a:r>
            <a:r>
              <a:rPr lang="en-US" dirty="0" smtClean="0">
                <a:solidFill>
                  <a:srgbClr val="33CC33"/>
                </a:solidFill>
              </a:rPr>
              <a:t> gern ins Kino.</a:t>
            </a:r>
          </a:p>
          <a:p>
            <a:r>
              <a:rPr lang="en-US" dirty="0" err="1" smtClean="0">
                <a:solidFill>
                  <a:srgbClr val="33CC33"/>
                </a:solidFill>
              </a:rPr>
              <a:t>Ich</a:t>
            </a:r>
            <a:r>
              <a:rPr lang="en-US" dirty="0" smtClean="0">
                <a:solidFill>
                  <a:srgbClr val="33CC33"/>
                </a:solidFill>
              </a:rPr>
              <a:t> </a:t>
            </a:r>
            <a:r>
              <a:rPr lang="en-US" dirty="0" err="1" smtClean="0">
                <a:solidFill>
                  <a:srgbClr val="33CC33"/>
                </a:solidFill>
              </a:rPr>
              <a:t>gehe</a:t>
            </a:r>
            <a:r>
              <a:rPr lang="en-US" dirty="0" smtClean="0">
                <a:solidFill>
                  <a:srgbClr val="33CC33"/>
                </a:solidFill>
              </a:rPr>
              <a:t> gern schwimmen.</a:t>
            </a:r>
            <a:endParaRPr lang="en-US" dirty="0">
              <a:solidFill>
                <a:srgbClr val="33CC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Hobby, Fragen, Dialog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/>
          <a:srcRect l="26415" t="14098" r="26415" b="8715"/>
          <a:stretch/>
        </p:blipFill>
        <p:spPr>
          <a:xfrm>
            <a:off x="471054" y="1676399"/>
            <a:ext cx="3892827" cy="358140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/>
          <a:srcRect l="26415" t="10743" r="24528" b="8715"/>
          <a:stretch/>
        </p:blipFill>
        <p:spPr>
          <a:xfrm>
            <a:off x="4724400" y="1676399"/>
            <a:ext cx="3879851" cy="35814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5715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Seite</a:t>
            </a:r>
            <a:r>
              <a:rPr lang="en-US" dirty="0" smtClean="0"/>
              <a:t> 20,21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371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Zahlen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Artikel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27432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maskulin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feminin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neutrum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plural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bestimmte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unbestimmte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Artikel</a:t>
            </a:r>
            <a:endParaRPr lang="en-US" dirty="0"/>
          </a:p>
        </p:txBody>
      </p:sp>
      <p:pic>
        <p:nvPicPr>
          <p:cNvPr id="4" name="Content Placeholder 3" descr="Artike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2057400"/>
            <a:ext cx="8229600" cy="27248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Artikel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Die </a:t>
            </a:r>
            <a:r>
              <a:rPr lang="en-US" dirty="0" err="1" smtClean="0"/>
              <a:t>Kreide</a:t>
            </a:r>
            <a:endParaRPr lang="en-US" dirty="0" smtClean="0"/>
          </a:p>
          <a:p>
            <a:r>
              <a:rPr lang="en-US" dirty="0" smtClean="0"/>
              <a:t>Die </a:t>
            </a:r>
            <a:r>
              <a:rPr lang="en-US" dirty="0" err="1" smtClean="0"/>
              <a:t>Tafel</a:t>
            </a:r>
            <a:endParaRPr lang="en-US" dirty="0" smtClean="0"/>
          </a:p>
          <a:p>
            <a:r>
              <a:rPr lang="en-US" dirty="0" smtClean="0"/>
              <a:t>Das </a:t>
            </a:r>
            <a:r>
              <a:rPr lang="en-US" dirty="0" err="1" smtClean="0"/>
              <a:t>Papier</a:t>
            </a:r>
            <a:endParaRPr lang="en-US" dirty="0" smtClean="0"/>
          </a:p>
          <a:p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Tisch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" y="1397000"/>
          <a:ext cx="7010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maskulin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feminin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neutrum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plural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unbestimmte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bestimmte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Artikel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31636" t="18867" r="26993" b="11320"/>
          <a:stretch/>
        </p:blipFill>
        <p:spPr>
          <a:xfrm>
            <a:off x="609600" y="1383002"/>
            <a:ext cx="5562600" cy="5277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7000" y="5791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Seite</a:t>
            </a:r>
            <a:r>
              <a:rPr lang="en-US" dirty="0" smtClean="0"/>
              <a:t> 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658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Wortschatz</a:t>
            </a:r>
            <a:r>
              <a:rPr lang="en-US" dirty="0" smtClean="0"/>
              <a:t> (Vocabulary)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4900" dirty="0" smtClean="0"/>
              <a:t>De Tisch</a:t>
            </a:r>
          </a:p>
          <a:p>
            <a:r>
              <a:rPr lang="en-US" sz="4900" dirty="0" smtClean="0"/>
              <a:t>Die </a:t>
            </a:r>
            <a:r>
              <a:rPr lang="en-US" sz="4900" dirty="0" err="1" smtClean="0"/>
              <a:t>Tafel</a:t>
            </a:r>
            <a:endParaRPr lang="en-US" sz="4900" dirty="0" smtClean="0"/>
          </a:p>
          <a:p>
            <a:r>
              <a:rPr lang="en-US" sz="4900" dirty="0" smtClean="0"/>
              <a:t>Der Bleistift</a:t>
            </a:r>
          </a:p>
          <a:p>
            <a:r>
              <a:rPr lang="en-US" sz="4900" dirty="0" smtClean="0"/>
              <a:t>Der </a:t>
            </a:r>
            <a:r>
              <a:rPr lang="en-US" sz="4900" dirty="0" err="1" smtClean="0"/>
              <a:t>Kaffee</a:t>
            </a:r>
            <a:endParaRPr lang="en-US" sz="4900" dirty="0" smtClean="0"/>
          </a:p>
          <a:p>
            <a:r>
              <a:rPr lang="en-US" sz="4900" dirty="0" smtClean="0"/>
              <a:t>Die Tasche</a:t>
            </a:r>
          </a:p>
          <a:p>
            <a:r>
              <a:rPr lang="en-US" sz="4900" dirty="0" smtClean="0"/>
              <a:t>Das </a:t>
            </a:r>
            <a:r>
              <a:rPr lang="en-US" sz="4900" dirty="0" err="1" smtClean="0"/>
              <a:t>Buch</a:t>
            </a:r>
            <a:endParaRPr lang="en-US" sz="4900" dirty="0" smtClean="0"/>
          </a:p>
          <a:p>
            <a:r>
              <a:rPr lang="en-US" sz="4900" dirty="0" smtClean="0"/>
              <a:t>Der Tee</a:t>
            </a:r>
          </a:p>
          <a:p>
            <a:r>
              <a:rPr lang="en-US" sz="4900" dirty="0" smtClean="0"/>
              <a:t>Das </a:t>
            </a:r>
            <a:r>
              <a:rPr lang="en-US" sz="4900" dirty="0" err="1" smtClean="0"/>
              <a:t>Fenster</a:t>
            </a:r>
            <a:endParaRPr lang="en-US" sz="4900" dirty="0" smtClean="0"/>
          </a:p>
          <a:p>
            <a:r>
              <a:rPr lang="en-US" sz="4900" dirty="0" err="1" smtClean="0"/>
              <a:t>Der</a:t>
            </a:r>
            <a:r>
              <a:rPr lang="en-US" sz="4900" dirty="0" smtClean="0"/>
              <a:t> </a:t>
            </a:r>
            <a:r>
              <a:rPr lang="en-US" sz="4900" dirty="0" err="1" smtClean="0"/>
              <a:t>Saft</a:t>
            </a:r>
            <a:r>
              <a:rPr lang="en-US" sz="4900" dirty="0" smtClean="0"/>
              <a:t> (</a:t>
            </a:r>
            <a:r>
              <a:rPr lang="en-US" sz="4900" dirty="0" err="1" smtClean="0"/>
              <a:t>Orangensaft</a:t>
            </a:r>
            <a:r>
              <a:rPr lang="en-US" sz="4900" dirty="0" smtClean="0"/>
              <a:t>/ </a:t>
            </a:r>
            <a:r>
              <a:rPr lang="en-US" sz="4900" dirty="0" err="1" smtClean="0"/>
              <a:t>Apfelsaft</a:t>
            </a:r>
            <a:r>
              <a:rPr lang="en-US" sz="4900" dirty="0" smtClean="0"/>
              <a:t>)</a:t>
            </a:r>
          </a:p>
          <a:p>
            <a:r>
              <a:rPr lang="en-US" sz="4900" dirty="0" smtClean="0"/>
              <a:t>Das </a:t>
            </a:r>
            <a:r>
              <a:rPr lang="en-US" sz="4900" dirty="0" err="1" smtClean="0"/>
              <a:t>Wasser</a:t>
            </a:r>
            <a:r>
              <a:rPr lang="en-US" sz="4900" dirty="0" smtClean="0"/>
              <a:t> (Still/ Soda)</a:t>
            </a:r>
          </a:p>
          <a:p>
            <a:r>
              <a:rPr lang="en-US" sz="4900" dirty="0" smtClean="0"/>
              <a:t>Das Sandwich</a:t>
            </a:r>
          </a:p>
          <a:p>
            <a:r>
              <a:rPr lang="en-US" sz="4900" dirty="0" smtClean="0"/>
              <a:t>Die Polizei</a:t>
            </a:r>
          </a:p>
          <a:p>
            <a:r>
              <a:rPr lang="en-US" sz="4900" dirty="0" smtClean="0"/>
              <a:t>Das </a:t>
            </a:r>
            <a:r>
              <a:rPr lang="en-US" sz="4900" dirty="0" err="1" smtClean="0"/>
              <a:t>Brot</a:t>
            </a:r>
            <a:endParaRPr lang="en-US" sz="4900" dirty="0" smtClean="0"/>
          </a:p>
          <a:p>
            <a:r>
              <a:rPr lang="en-US" sz="4900" dirty="0" smtClean="0"/>
              <a:t>Die </a:t>
            </a:r>
            <a:r>
              <a:rPr lang="en-US" sz="4900" dirty="0" err="1" smtClean="0"/>
              <a:t>Wurst</a:t>
            </a:r>
            <a:r>
              <a:rPr lang="en-US" sz="4900" dirty="0" smtClean="0"/>
              <a:t> (Sausage)</a:t>
            </a:r>
          </a:p>
          <a:p>
            <a:r>
              <a:rPr lang="en-US" sz="4900" dirty="0" smtClean="0"/>
              <a:t>die </a:t>
            </a:r>
            <a:r>
              <a:rPr lang="en-US" sz="4900" dirty="0" err="1" smtClean="0"/>
              <a:t>Kartoffeln</a:t>
            </a:r>
            <a:endParaRPr lang="en-US" sz="4900" dirty="0" smtClean="0"/>
          </a:p>
          <a:p>
            <a:endParaRPr lang="en-US" sz="4900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Wortschatz</a:t>
            </a:r>
            <a:r>
              <a:rPr lang="en-US" dirty="0"/>
              <a:t> (Vocabulary)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Die </a:t>
            </a:r>
            <a:r>
              <a:rPr lang="en-US" dirty="0" err="1" smtClean="0"/>
              <a:t>Schokolade</a:t>
            </a:r>
            <a:endParaRPr lang="en-US" dirty="0" smtClean="0"/>
          </a:p>
          <a:p>
            <a:r>
              <a:rPr lang="en-US" dirty="0" smtClean="0"/>
              <a:t>Der </a:t>
            </a:r>
            <a:r>
              <a:rPr lang="en-US" dirty="0" err="1"/>
              <a:t>Käse</a:t>
            </a:r>
            <a:endParaRPr lang="en-US" dirty="0"/>
          </a:p>
          <a:p>
            <a:r>
              <a:rPr lang="en-US" dirty="0"/>
              <a:t>Die Kirche</a:t>
            </a:r>
          </a:p>
          <a:p>
            <a:r>
              <a:rPr lang="en-US" dirty="0"/>
              <a:t>Der </a:t>
            </a:r>
            <a:r>
              <a:rPr lang="en-US" dirty="0" err="1"/>
              <a:t>Zucker</a:t>
            </a:r>
            <a:endParaRPr lang="en-US" dirty="0"/>
          </a:p>
          <a:p>
            <a:r>
              <a:rPr lang="en-US" dirty="0"/>
              <a:t>Die </a:t>
            </a:r>
            <a:r>
              <a:rPr lang="en-US" dirty="0" err="1"/>
              <a:t>Milch</a:t>
            </a:r>
            <a:endParaRPr lang="en-US" dirty="0"/>
          </a:p>
          <a:p>
            <a:r>
              <a:rPr lang="en-US" dirty="0"/>
              <a:t>Die Suppe</a:t>
            </a:r>
          </a:p>
          <a:p>
            <a:r>
              <a:rPr lang="en-US" dirty="0"/>
              <a:t>Der </a:t>
            </a:r>
            <a:r>
              <a:rPr lang="en-US" dirty="0" err="1"/>
              <a:t>Salat</a:t>
            </a:r>
            <a:endParaRPr lang="en-US" dirty="0"/>
          </a:p>
          <a:p>
            <a:r>
              <a:rPr lang="en-US" dirty="0"/>
              <a:t>Der </a:t>
            </a:r>
            <a:r>
              <a:rPr lang="en-US" dirty="0" err="1"/>
              <a:t>Kuchen</a:t>
            </a:r>
            <a:endParaRPr lang="en-US" dirty="0"/>
          </a:p>
          <a:p>
            <a:r>
              <a:rPr lang="en-US" dirty="0"/>
              <a:t>Die </a:t>
            </a:r>
            <a:r>
              <a:rPr lang="en-US" dirty="0" err="1"/>
              <a:t>Sahne</a:t>
            </a:r>
            <a:endParaRPr lang="en-US" dirty="0"/>
          </a:p>
          <a:p>
            <a:r>
              <a:rPr lang="en-US" dirty="0"/>
              <a:t>Die </a:t>
            </a:r>
            <a:r>
              <a:rPr lang="en-US" dirty="0" err="1"/>
              <a:t>Wurst</a:t>
            </a:r>
            <a:endParaRPr lang="en-US" dirty="0"/>
          </a:p>
          <a:p>
            <a:r>
              <a:rPr lang="en-US" dirty="0"/>
              <a:t>Die </a:t>
            </a:r>
            <a:r>
              <a:rPr lang="en-US" dirty="0" err="1"/>
              <a:t>Tomate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14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9422" y="2967335"/>
            <a:ext cx="3865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Vielen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Dank!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018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Wie</a:t>
            </a:r>
            <a:r>
              <a:rPr lang="en-US" dirty="0" smtClean="0"/>
              <a:t> alt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bin 14 </a:t>
            </a:r>
            <a:r>
              <a:rPr lang="en-US" dirty="0" err="1" smtClean="0"/>
              <a:t>Jahre</a:t>
            </a:r>
            <a:r>
              <a:rPr lang="en-US" dirty="0" smtClean="0"/>
              <a:t> alt.</a:t>
            </a:r>
          </a:p>
          <a:p>
            <a:r>
              <a:rPr lang="en-US" dirty="0" err="1" smtClean="0"/>
              <a:t>Ich</a:t>
            </a:r>
            <a:r>
              <a:rPr lang="en-US" dirty="0" smtClean="0"/>
              <a:t> bin 45 </a:t>
            </a:r>
            <a:r>
              <a:rPr lang="en-US" dirty="0" err="1" smtClean="0"/>
              <a:t>Jahre</a:t>
            </a:r>
            <a:r>
              <a:rPr lang="en-US" dirty="0" smtClean="0"/>
              <a:t> alt.</a:t>
            </a:r>
          </a:p>
          <a:p>
            <a:r>
              <a:rPr lang="en-US" dirty="0" err="1" smtClean="0"/>
              <a:t>Ich</a:t>
            </a:r>
            <a:r>
              <a:rPr lang="en-US" dirty="0" smtClean="0"/>
              <a:t> bin 5 </a:t>
            </a:r>
            <a:r>
              <a:rPr lang="en-US" dirty="0" err="1" smtClean="0"/>
              <a:t>Jahre</a:t>
            </a:r>
            <a:r>
              <a:rPr lang="en-US" dirty="0" smtClean="0"/>
              <a:t> alt.</a:t>
            </a:r>
          </a:p>
          <a:p>
            <a:r>
              <a:rPr lang="en-US" dirty="0" err="1" smtClean="0"/>
              <a:t>auch</a:t>
            </a:r>
            <a:endParaRPr lang="en-US" dirty="0" smtClean="0"/>
          </a:p>
        </p:txBody>
      </p:sp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1676400"/>
            <a:ext cx="4523014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 smtClean="0">
                <a:solidFill>
                  <a:srgbClr val="7030A0"/>
                </a:solidFill>
              </a:rPr>
              <a:t>Fragen</a:t>
            </a:r>
            <a:endParaRPr lang="en-IN" b="1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Wie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heissen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Sie?/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Wie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heisst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du?</a:t>
            </a:r>
          </a:p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Ich </a:t>
            </a:r>
            <a:r>
              <a:rPr lang="en-US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heisse</a:t>
            </a: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Poorva.</a:t>
            </a:r>
          </a:p>
          <a:p>
            <a:pPr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Woher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kommen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Sie?/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Woher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kommst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du?</a:t>
            </a:r>
          </a:p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Ich </a:t>
            </a:r>
            <a:r>
              <a:rPr lang="en-US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komme</a:t>
            </a: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aus</a:t>
            </a: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Indien</a:t>
            </a: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Wo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wohnen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Sie?/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wohnst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du?</a:t>
            </a:r>
          </a:p>
          <a:p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Ich </a:t>
            </a:r>
            <a:r>
              <a:rPr lang="en-US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wohne</a:t>
            </a: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en-US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Pune</a:t>
            </a: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Wie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geht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Ihnen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  <a:endParaRPr lang="en-IN" dirty="0" smtClean="0">
              <a:latin typeface="Arial" pitchFamily="34" charset="0"/>
              <a:cs typeface="Arial" pitchFamily="34" charset="0"/>
            </a:endParaRPr>
          </a:p>
          <a:p>
            <a:r>
              <a:rPr lang="en-IN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Gut, </a:t>
            </a:r>
            <a:r>
              <a:rPr lang="en-IN" dirty="0" err="1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danke</a:t>
            </a:r>
            <a:r>
              <a:rPr lang="en-IN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! </a:t>
            </a:r>
            <a:r>
              <a:rPr lang="en-IN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Sehr</a:t>
            </a:r>
            <a:r>
              <a:rPr lang="en-IN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gut, </a:t>
            </a:r>
            <a:r>
              <a:rPr lang="en-IN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danke</a:t>
            </a:r>
            <a:r>
              <a:rPr lang="en-IN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!</a:t>
            </a:r>
            <a:r>
              <a:rPr lang="en-IN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Es </a:t>
            </a:r>
            <a:r>
              <a:rPr lang="en-IN" dirty="0" err="1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geht</a:t>
            </a:r>
            <a:r>
              <a:rPr lang="en-IN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dirty="0" err="1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danke</a:t>
            </a:r>
            <a:r>
              <a:rPr lang="en-IN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IN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smtClean="0">
                <a:solidFill>
                  <a:srgbClr val="660066"/>
                </a:solidFill>
                <a:latin typeface="Arial" pitchFamily="34" charset="0"/>
                <a:cs typeface="Arial" pitchFamily="34" charset="0"/>
              </a:rPr>
              <a:t>So la </a:t>
            </a:r>
            <a:r>
              <a:rPr lang="en-IN" dirty="0" err="1" smtClean="0">
                <a:solidFill>
                  <a:srgbClr val="660066"/>
                </a:solidFill>
                <a:latin typeface="Arial" pitchFamily="34" charset="0"/>
                <a:cs typeface="Arial" pitchFamily="34" charset="0"/>
              </a:rPr>
              <a:t>la</a:t>
            </a:r>
            <a:r>
              <a:rPr lang="en-IN" dirty="0" smtClean="0">
                <a:solidFill>
                  <a:srgbClr val="660066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IN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Nicht</a:t>
            </a:r>
            <a:r>
              <a:rPr lang="en-IN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so gut.</a:t>
            </a:r>
            <a:r>
              <a:rPr lang="en-IN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err="1" smtClean="0">
                <a:latin typeface="Arial" pitchFamily="34" charset="0"/>
                <a:cs typeface="Arial" pitchFamily="34" charset="0"/>
              </a:rPr>
              <a:t>Schlecht</a:t>
            </a:r>
            <a:r>
              <a:rPr lang="en-IN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IN" dirty="0" smtClean="0">
                <a:latin typeface="Arial" pitchFamily="34" charset="0"/>
                <a:cs typeface="Arial" pitchFamily="34" charset="0"/>
              </a:rPr>
              <a:t>Und </a:t>
            </a:r>
            <a:r>
              <a:rPr lang="en-IN" dirty="0" err="1" smtClean="0">
                <a:latin typeface="Arial" pitchFamily="34" charset="0"/>
                <a:cs typeface="Arial" pitchFamily="34" charset="0"/>
              </a:rPr>
              <a:t>Ihnen</a:t>
            </a:r>
            <a:r>
              <a:rPr lang="en-IN" dirty="0" smtClean="0">
                <a:latin typeface="Arial" pitchFamily="34" charset="0"/>
                <a:cs typeface="Arial" pitchFamily="34" charset="0"/>
              </a:rPr>
              <a:t>?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5389" t="13469" r="22549" b="9084"/>
          <a:stretch/>
        </p:blipFill>
        <p:spPr>
          <a:xfrm>
            <a:off x="1371600" y="1190106"/>
            <a:ext cx="6019800" cy="5034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0" y="622484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Seite</a:t>
            </a:r>
            <a:r>
              <a:rPr lang="en-US" dirty="0" smtClean="0"/>
              <a:t>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066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6335" t="15152" r="26336" b="10768"/>
          <a:stretch/>
        </p:blipFill>
        <p:spPr>
          <a:xfrm>
            <a:off x="1295400" y="1600200"/>
            <a:ext cx="5486400" cy="4828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2800" y="579120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Seite</a:t>
            </a:r>
            <a:r>
              <a:rPr lang="en-US" dirty="0" smtClean="0"/>
              <a:t> 13,14,15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220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9175" t="15152" r="29175" b="10768"/>
          <a:stretch/>
        </p:blipFill>
        <p:spPr>
          <a:xfrm>
            <a:off x="1752600" y="1417638"/>
            <a:ext cx="5105400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0" y="59436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Seite</a:t>
            </a:r>
            <a:r>
              <a:rPr lang="en-US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313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Bitte</a:t>
            </a:r>
            <a:r>
              <a:rPr lang="en-US" dirty="0" smtClean="0"/>
              <a:t> </a:t>
            </a:r>
            <a:r>
              <a:rPr lang="en-US" dirty="0" err="1" smtClean="0"/>
              <a:t>lesen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! (Please read)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Guten</a:t>
            </a:r>
            <a:r>
              <a:rPr lang="en-US" dirty="0" smtClean="0"/>
              <a:t> Tag!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heisse</a:t>
            </a:r>
            <a:r>
              <a:rPr lang="en-US" dirty="0" smtClean="0"/>
              <a:t> Sheldon.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komme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Texas.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wohne</a:t>
            </a:r>
            <a:r>
              <a:rPr lang="en-US" dirty="0" smtClean="0"/>
              <a:t> in Springfield. </a:t>
            </a:r>
            <a:r>
              <a:rPr lang="en-US" dirty="0" err="1" smtClean="0"/>
              <a:t>Ich</a:t>
            </a:r>
            <a:r>
              <a:rPr lang="en-US" dirty="0" smtClean="0"/>
              <a:t> bin 20 </a:t>
            </a:r>
            <a:r>
              <a:rPr lang="en-US" dirty="0" err="1" smtClean="0"/>
              <a:t>Jahre</a:t>
            </a:r>
            <a:r>
              <a:rPr lang="en-US" dirty="0" smtClean="0"/>
              <a:t> alt. </a:t>
            </a:r>
          </a:p>
          <a:p>
            <a:endParaRPr lang="en-US" dirty="0" smtClean="0"/>
          </a:p>
          <a:p>
            <a:r>
              <a:rPr lang="en-US" dirty="0" err="1" smtClean="0"/>
              <a:t>Guten</a:t>
            </a:r>
            <a:r>
              <a:rPr lang="en-US" dirty="0" smtClean="0"/>
              <a:t> </a:t>
            </a:r>
            <a:r>
              <a:rPr lang="en-US" dirty="0" err="1" smtClean="0"/>
              <a:t>Morgen</a:t>
            </a:r>
            <a:r>
              <a:rPr lang="en-US" dirty="0" smtClean="0"/>
              <a:t>!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heisse</a:t>
            </a:r>
            <a:r>
              <a:rPr lang="en-US" dirty="0" smtClean="0"/>
              <a:t> Monica.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komme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Mumbai. </a:t>
            </a:r>
            <a:r>
              <a:rPr lang="en-US" dirty="0" err="1" smtClean="0"/>
              <a:t>Ich</a:t>
            </a:r>
            <a:r>
              <a:rPr lang="en-US" dirty="0" smtClean="0"/>
              <a:t> bin 15 </a:t>
            </a:r>
            <a:r>
              <a:rPr lang="en-US" dirty="0" err="1" smtClean="0"/>
              <a:t>Jahre</a:t>
            </a:r>
            <a:r>
              <a:rPr lang="en-US" dirty="0" smtClean="0"/>
              <a:t> alt.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lerne</a:t>
            </a:r>
            <a:r>
              <a:rPr lang="en-US" dirty="0" smtClean="0"/>
              <a:t> Deutsch.</a:t>
            </a:r>
          </a:p>
          <a:p>
            <a:endParaRPr lang="en-US" dirty="0" smtClean="0"/>
          </a:p>
          <a:p>
            <a:r>
              <a:rPr lang="en-US" dirty="0" err="1" smtClean="0"/>
              <a:t>Guten</a:t>
            </a:r>
            <a:r>
              <a:rPr lang="en-US" dirty="0" smtClean="0"/>
              <a:t> </a:t>
            </a:r>
            <a:r>
              <a:rPr lang="en-US" dirty="0" err="1" smtClean="0"/>
              <a:t>Morgen</a:t>
            </a:r>
            <a:r>
              <a:rPr lang="en-US" dirty="0" smtClean="0"/>
              <a:t>!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heisse</a:t>
            </a:r>
            <a:r>
              <a:rPr lang="en-US" dirty="0" smtClean="0"/>
              <a:t> Dino.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komme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Osaka, </a:t>
            </a:r>
            <a:r>
              <a:rPr lang="en-US" dirty="0" err="1" smtClean="0"/>
              <a:t>aus</a:t>
            </a:r>
            <a:r>
              <a:rPr lang="en-US" dirty="0" smtClean="0"/>
              <a:t> Japan. </a:t>
            </a:r>
            <a:r>
              <a:rPr lang="en-US" dirty="0" err="1" smtClean="0"/>
              <a:t>Ich</a:t>
            </a:r>
            <a:r>
              <a:rPr lang="en-US" dirty="0" smtClean="0"/>
              <a:t> bin 23 </a:t>
            </a:r>
            <a:r>
              <a:rPr lang="en-US" dirty="0" err="1" smtClean="0"/>
              <a:t>Jahre</a:t>
            </a:r>
            <a:r>
              <a:rPr lang="en-US" dirty="0" smtClean="0"/>
              <a:t> alt.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lerne</a:t>
            </a:r>
            <a:r>
              <a:rPr lang="en-US" dirty="0" smtClean="0"/>
              <a:t> </a:t>
            </a:r>
            <a:r>
              <a:rPr lang="en-US" dirty="0" err="1" smtClean="0"/>
              <a:t>Technik</a:t>
            </a:r>
            <a:r>
              <a:rPr lang="en-US" dirty="0" smtClean="0"/>
              <a:t>.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habe</a:t>
            </a:r>
            <a:r>
              <a:rPr lang="en-US" dirty="0" smtClean="0"/>
              <a:t> </a:t>
            </a:r>
            <a:r>
              <a:rPr lang="en-US" dirty="0" err="1" smtClean="0"/>
              <a:t>Geburtstag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Mai.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749</Words>
  <Application>Microsoft Office PowerPoint</Application>
  <PresentationFormat>On-screen Show (4:3)</PresentationFormat>
  <Paragraphs>300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 Business Informatics  </vt:lpstr>
      <vt:lpstr>Introduction</vt:lpstr>
      <vt:lpstr>Zahlen</vt:lpstr>
      <vt:lpstr>Wie alt sind Sie?</vt:lpstr>
      <vt:lpstr>Fragen</vt:lpstr>
      <vt:lpstr>Dialog</vt:lpstr>
      <vt:lpstr>Texte</vt:lpstr>
      <vt:lpstr>Fragen</vt:lpstr>
      <vt:lpstr>Bitte lesen Sie! (Please read)</vt:lpstr>
      <vt:lpstr>Länder und Sprachen (Country and Languages)</vt:lpstr>
      <vt:lpstr>Personal Pronomen</vt:lpstr>
      <vt:lpstr>Verben kommen (to come)</vt:lpstr>
      <vt:lpstr>Verben kommen (to come)</vt:lpstr>
      <vt:lpstr>Wohnen (to stay)</vt:lpstr>
      <vt:lpstr>Lernen (to learn)</vt:lpstr>
      <vt:lpstr>heissen </vt:lpstr>
      <vt:lpstr>arbeiten</vt:lpstr>
      <vt:lpstr>Konjugationen</vt:lpstr>
      <vt:lpstr>Verben </vt:lpstr>
      <vt:lpstr>Slide 20</vt:lpstr>
      <vt:lpstr>haben = to have</vt:lpstr>
      <vt:lpstr>sein = to be(konjugation)</vt:lpstr>
      <vt:lpstr>Verbkonjugationen</vt:lpstr>
      <vt:lpstr>Was sind Sie von Beruf?</vt:lpstr>
      <vt:lpstr>Berufe (professions)</vt:lpstr>
      <vt:lpstr>Jahreszeiten (seasons)</vt:lpstr>
      <vt:lpstr>Jahreszeiten (seasons)</vt:lpstr>
      <vt:lpstr>Hobbys, Berufe</vt:lpstr>
      <vt:lpstr>Hobby, Fragen, Dialog</vt:lpstr>
      <vt:lpstr>Artikel</vt:lpstr>
      <vt:lpstr>Artikel</vt:lpstr>
      <vt:lpstr>Artikel</vt:lpstr>
      <vt:lpstr>Artikel</vt:lpstr>
      <vt:lpstr>Wortschatz (Vocabulary)</vt:lpstr>
      <vt:lpstr>Wortschatz (Vocabulary)</vt:lpstr>
      <vt:lpstr>Slide 36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Poorva</dc:creator>
  <cp:lastModifiedBy>IIITA</cp:lastModifiedBy>
  <cp:revision>108</cp:revision>
  <dcterms:created xsi:type="dcterms:W3CDTF">2006-08-16T00:00:00Z</dcterms:created>
  <dcterms:modified xsi:type="dcterms:W3CDTF">2023-08-30T07:23:46Z</dcterms:modified>
</cp:coreProperties>
</file>